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99" r:id="rId2"/>
    <p:sldId id="338" r:id="rId3"/>
    <p:sldId id="349" r:id="rId4"/>
    <p:sldId id="339" r:id="rId5"/>
    <p:sldId id="340" r:id="rId6"/>
    <p:sldId id="343" r:id="rId7"/>
    <p:sldId id="342" r:id="rId8"/>
    <p:sldId id="344" r:id="rId9"/>
    <p:sldId id="345" r:id="rId10"/>
    <p:sldId id="346" r:id="rId11"/>
    <p:sldId id="347" r:id="rId12"/>
    <p:sldId id="348" r:id="rId13"/>
    <p:sldId id="350" r:id="rId14"/>
    <p:sldId id="351" r:id="rId15"/>
    <p:sldId id="352" r:id="rId16"/>
    <p:sldId id="353" r:id="rId17"/>
    <p:sldId id="354" r:id="rId18"/>
    <p:sldId id="336" r:id="rId19"/>
    <p:sldId id="337" r:id="rId20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00FFCC"/>
    <a:srgbClr val="CCFFCC"/>
    <a:srgbClr val="CCFF33"/>
    <a:srgbClr val="CCFFFF"/>
    <a:srgbClr val="CCCCFF"/>
    <a:srgbClr val="99CC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4" autoAdjust="0"/>
    <p:restoredTop sz="94628" autoAdjust="0"/>
  </p:normalViewPr>
  <p:slideViewPr>
    <p:cSldViewPr>
      <p:cViewPr>
        <p:scale>
          <a:sx n="59" d="100"/>
          <a:sy n="59" d="100"/>
        </p:scale>
        <p:origin x="-1788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92582F-01A1-49E1-ABFF-E92FC9BEA45E}" type="doc">
      <dgm:prSet loTypeId="urn:microsoft.com/office/officeart/2005/8/layout/cycle3" loCatId="cycl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74C06D8-D36F-4C95-B1D4-140CBBDF31D7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ru-RU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Дети бросают  школу</a:t>
          </a:r>
          <a:endParaRPr lang="en-US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212679-D772-4961-AED4-FE48FC7F5709}" type="parTrans" cxnId="{8B64466D-0C44-4FE2-97BC-73D1CC358B7F}">
      <dgm:prSet/>
      <dgm:spPr/>
      <dgm:t>
        <a:bodyPr/>
        <a:lstStyle/>
        <a:p>
          <a:endParaRPr lang="en-US"/>
        </a:p>
      </dgm:t>
    </dgm:pt>
    <dgm:pt modelId="{0BCF9882-3B4C-44D7-95B1-9C25D930571A}" type="sibTrans" cxnId="{8B64466D-0C44-4FE2-97BC-73D1CC358B7F}">
      <dgm:prSet/>
      <dgm:spPr/>
      <dgm:t>
        <a:bodyPr/>
        <a:lstStyle/>
        <a:p>
          <a:endParaRPr lang="en-US"/>
        </a:p>
      </dgm:t>
    </dgm:pt>
    <dgm:pt modelId="{D7909D99-1C4C-4FE1-A058-1EED63A9B5EF}">
      <dgm:prSet phldrT="[Text]"/>
      <dgm:spPr/>
      <dgm:t>
        <a:bodyPr/>
        <a:lstStyle/>
        <a:p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Слабая  реализация на рынке труда</a:t>
          </a:r>
          <a:endParaRPr lang="bg-BG" b="1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D0435A-4140-40C0-978D-21809CAE7259}" type="parTrans" cxnId="{25090803-A9B4-4A4E-8C57-85B10AE92FE2}">
      <dgm:prSet/>
      <dgm:spPr/>
      <dgm:t>
        <a:bodyPr/>
        <a:lstStyle/>
        <a:p>
          <a:endParaRPr lang="en-US"/>
        </a:p>
      </dgm:t>
    </dgm:pt>
    <dgm:pt modelId="{FF95F6AC-EE00-4438-AC45-5226C774281B}" type="sibTrans" cxnId="{25090803-A9B4-4A4E-8C57-85B10AE92FE2}">
      <dgm:prSet/>
      <dgm:spPr/>
      <dgm:t>
        <a:bodyPr/>
        <a:lstStyle/>
        <a:p>
          <a:endParaRPr lang="en-US"/>
        </a:p>
      </dgm:t>
    </dgm:pt>
    <dgm:pt modelId="{EF2A255D-01B3-4FA4-BB4A-CCD73D010B31}">
      <dgm:prSet phldrT="[Text]"/>
      <dgm:spPr/>
      <dgm:t>
        <a:bodyPr/>
        <a:lstStyle/>
        <a:p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недостаточный</a:t>
          </a:r>
        </a:p>
        <a:p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мультикультурный подход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D58B38-043E-4CF9-8924-8CAA3C7EBE23}" type="parTrans" cxnId="{55359C06-3A4B-4250-8615-7200616C5306}">
      <dgm:prSet/>
      <dgm:spPr/>
      <dgm:t>
        <a:bodyPr/>
        <a:lstStyle/>
        <a:p>
          <a:endParaRPr lang="en-US"/>
        </a:p>
      </dgm:t>
    </dgm:pt>
    <dgm:pt modelId="{D5794E81-1316-46B8-9B39-7F7EC94A1462}" type="sibTrans" cxnId="{55359C06-3A4B-4250-8615-7200616C5306}">
      <dgm:prSet/>
      <dgm:spPr/>
      <dgm:t>
        <a:bodyPr/>
        <a:lstStyle/>
        <a:p>
          <a:endParaRPr lang="en-US"/>
        </a:p>
      </dgm:t>
    </dgm:pt>
    <dgm:pt modelId="{90F22AFC-22B6-409B-B57F-16CA860EA871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недостаточное знание болгарского языка</a:t>
          </a:r>
          <a:endParaRPr lang="en-US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F669EE-9F3D-4193-A9B7-D07600BA8E52}" type="parTrans" cxnId="{631024EA-F34C-4021-915B-D217E8F3FD73}">
      <dgm:prSet/>
      <dgm:spPr/>
      <dgm:t>
        <a:bodyPr/>
        <a:lstStyle/>
        <a:p>
          <a:endParaRPr lang="en-US"/>
        </a:p>
      </dgm:t>
    </dgm:pt>
    <dgm:pt modelId="{D75D468F-1F56-412E-82D8-DE3773366694}" type="sibTrans" cxnId="{631024EA-F34C-4021-915B-D217E8F3FD73}">
      <dgm:prSet/>
      <dgm:spPr/>
      <dgm:t>
        <a:bodyPr/>
        <a:lstStyle/>
        <a:p>
          <a:endParaRPr lang="en-US"/>
        </a:p>
      </dgm:t>
    </dgm:pt>
    <dgm:pt modelId="{BA0CE848-51F2-4D40-A45E-D40276B05939}">
      <dgm:prSet phldrT="[Text]" custT="1"/>
      <dgm:spPr/>
      <dgm:t>
        <a:bodyPr/>
        <a:lstStyle/>
        <a:p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недостаточная подготовка педагогических кадров</a:t>
          </a:r>
          <a:endParaRPr lang="en-US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636A59-927A-4CED-AA08-3F678B4C1F2A}" type="parTrans" cxnId="{7F7065F8-099B-4BEC-90F9-8246D551D4F7}">
      <dgm:prSet/>
      <dgm:spPr/>
      <dgm:t>
        <a:bodyPr/>
        <a:lstStyle/>
        <a:p>
          <a:endParaRPr lang="en-US"/>
        </a:p>
      </dgm:t>
    </dgm:pt>
    <dgm:pt modelId="{6D4EFCF2-6BFD-485F-B871-9870882BFB3A}" type="sibTrans" cxnId="{7F7065F8-099B-4BEC-90F9-8246D551D4F7}">
      <dgm:prSet/>
      <dgm:spPr/>
      <dgm:t>
        <a:bodyPr/>
        <a:lstStyle/>
        <a:p>
          <a:endParaRPr lang="en-US"/>
        </a:p>
      </dgm:t>
    </dgm:pt>
    <dgm:pt modelId="{969BA25A-A4C6-44FB-8A49-BCFABDE62AC2}">
      <dgm:prSet custT="1"/>
      <dgm:spPr/>
      <dgm:t>
        <a:bodyPr/>
        <a:lstStyle/>
        <a:p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недостаток социализации</a:t>
          </a:r>
          <a:endParaRPr lang="bg-BG" sz="1600" b="1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547BC3-E8EA-40BF-815A-47149B5BC160}" type="parTrans" cxnId="{C8E110E0-FD4A-497E-82E1-F0E01B6E606A}">
      <dgm:prSet/>
      <dgm:spPr/>
      <dgm:t>
        <a:bodyPr/>
        <a:lstStyle/>
        <a:p>
          <a:endParaRPr lang="en-US"/>
        </a:p>
      </dgm:t>
    </dgm:pt>
    <dgm:pt modelId="{A03344C5-5AE2-4B51-B070-2E66D566B7F9}" type="sibTrans" cxnId="{C8E110E0-FD4A-497E-82E1-F0E01B6E606A}">
      <dgm:prSet/>
      <dgm:spPr/>
      <dgm:t>
        <a:bodyPr/>
        <a:lstStyle/>
        <a:p>
          <a:endParaRPr lang="en-US"/>
        </a:p>
      </dgm:t>
    </dgm:pt>
    <dgm:pt modelId="{5E3D7255-F49A-469B-BD0E-CFCE508ACB72}">
      <dgm:prSet phldrT="[Text]" custT="1"/>
      <dgm:spPr/>
      <dgm:t>
        <a:bodyPr/>
        <a:lstStyle/>
        <a:p>
          <a:pPr algn="l"/>
          <a:r>
            <a:rPr lang="ru-RU" altLang="bg-BG" sz="1400" b="1" dirty="0" smtClean="0">
              <a:latin typeface="Times New Roman" pitchFamily="18" charset="0"/>
              <a:cs typeface="Times New Roman" pitchFamily="18" charset="0"/>
            </a:rPr>
            <a:t>Не эффективная коммуникация между различными организационными структурами (МОН, РИО, областными администрациями, школами) и отдельными педагогическими специалистами</a:t>
          </a:r>
          <a:endParaRPr lang="en-US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5ED21F-E3D8-4EFB-AA08-3DD43C3C8F6C}" type="parTrans" cxnId="{33E80158-FAE0-4FA9-BB91-762BFF7724C3}">
      <dgm:prSet/>
      <dgm:spPr/>
      <dgm:t>
        <a:bodyPr/>
        <a:lstStyle/>
        <a:p>
          <a:endParaRPr lang="bg-BG"/>
        </a:p>
      </dgm:t>
    </dgm:pt>
    <dgm:pt modelId="{42E1E7C9-2444-406A-8BD0-3525A8045904}" type="sibTrans" cxnId="{33E80158-FAE0-4FA9-BB91-762BFF7724C3}">
      <dgm:prSet/>
      <dgm:spPr/>
      <dgm:t>
        <a:bodyPr/>
        <a:lstStyle/>
        <a:p>
          <a:endParaRPr lang="bg-BG"/>
        </a:p>
      </dgm:t>
    </dgm:pt>
    <dgm:pt modelId="{F9EF2E32-EEB5-448B-862A-BDA4C3BD1F53}" type="pres">
      <dgm:prSet presAssocID="{0E92582F-01A1-49E1-ABFF-E92FC9BEA45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1E5044A9-34E1-41A9-9ECA-E9881D65C845}" type="pres">
      <dgm:prSet presAssocID="{0E92582F-01A1-49E1-ABFF-E92FC9BEA45E}" presName="cycle" presStyleCnt="0"/>
      <dgm:spPr/>
      <dgm:t>
        <a:bodyPr/>
        <a:lstStyle/>
        <a:p>
          <a:endParaRPr lang="bg-BG"/>
        </a:p>
      </dgm:t>
    </dgm:pt>
    <dgm:pt modelId="{9509E652-82E7-4571-8FC5-2C07C5149F01}" type="pres">
      <dgm:prSet presAssocID="{574C06D8-D36F-4C95-B1D4-140CBBDF31D7}" presName="nodeFirstNode" presStyleLbl="node1" presStyleIdx="0" presStyleCnt="7" custScaleX="168328" custRadScaleRad="92719" custRadScaleInc="-399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91A0C15-4D26-4CCF-9F26-C4AB9CAE0725}" type="pres">
      <dgm:prSet presAssocID="{0BCF9882-3B4C-44D7-95B1-9C25D930571A}" presName="sibTransFirstNode" presStyleLbl="bgShp" presStyleIdx="0" presStyleCnt="1"/>
      <dgm:spPr/>
      <dgm:t>
        <a:bodyPr/>
        <a:lstStyle/>
        <a:p>
          <a:endParaRPr lang="bg-BG"/>
        </a:p>
      </dgm:t>
    </dgm:pt>
    <dgm:pt modelId="{0692EA05-57A7-4079-897F-5BC3A6EE5007}" type="pres">
      <dgm:prSet presAssocID="{969BA25A-A4C6-44FB-8A49-BCFABDE62AC2}" presName="nodeFollowingNodes" presStyleLbl="node1" presStyleIdx="1" presStyleCnt="7" custScaleX="127412" custScaleY="60123" custRadScaleRad="96855" custRadScaleInc="130260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F32AA1F-DB36-428D-80DE-5864494B9C37}" type="pres">
      <dgm:prSet presAssocID="{D7909D99-1C4C-4FE1-A058-1EED63A9B5EF}" presName="nodeFollowingNodes" presStyleLbl="node1" presStyleIdx="2" presStyleCnt="7" custScaleY="192366" custRadScaleRad="131260" custRadScaleInc="-380535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4640204-632C-4310-BA5A-6D53664F12C1}" type="pres">
      <dgm:prSet presAssocID="{EF2A255D-01B3-4FA4-BB4A-CCD73D010B31}" presName="nodeFollowingNodes" presStyleLbl="node1" presStyleIdx="3" presStyleCnt="7" custScaleY="114104" custRadScaleRad="93333" custRadScaleInc="54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67E9635F-3D0F-455F-8AC1-D541ECA1C5FE}" type="pres">
      <dgm:prSet presAssocID="{90F22AFC-22B6-409B-B57F-16CA860EA871}" presName="nodeFollowingNodes" presStyleLbl="node1" presStyleIdx="4" presStyleCnt="7" custRadScaleRad="99145" custRadScaleInc="9198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177AFE2-E9E3-48AA-A32A-6907DAAF664F}" type="pres">
      <dgm:prSet presAssocID="{BA0CE848-51F2-4D40-A45E-D40276B05939}" presName="nodeFollowingNodes" presStyleLbl="node1" presStyleIdx="5" presStyleCnt="7" custScaleY="139590" custRadScaleRad="110940" custRadScaleInc="-5949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7261953-04E4-4890-A110-DCC8E089699C}" type="pres">
      <dgm:prSet presAssocID="{5E3D7255-F49A-469B-BD0E-CFCE508ACB72}" presName="nodeFollowingNodes" presStyleLbl="node1" presStyleIdx="6" presStyleCnt="7" custAng="0" custScaleX="191166" custScaleY="217623" custRadScaleRad="108194" custRadScaleInc="276577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55359C06-3A4B-4250-8615-7200616C5306}" srcId="{0E92582F-01A1-49E1-ABFF-E92FC9BEA45E}" destId="{EF2A255D-01B3-4FA4-BB4A-CCD73D010B31}" srcOrd="3" destOrd="0" parTransId="{44D58B38-043E-4CF9-8924-8CAA3C7EBE23}" sibTransId="{D5794E81-1316-46B8-9B39-7F7EC94A1462}"/>
    <dgm:cxn modelId="{33E80158-FAE0-4FA9-BB91-762BFF7724C3}" srcId="{0E92582F-01A1-49E1-ABFF-E92FC9BEA45E}" destId="{5E3D7255-F49A-469B-BD0E-CFCE508ACB72}" srcOrd="6" destOrd="0" parTransId="{4F5ED21F-E3D8-4EFB-AA08-3DD43C3C8F6C}" sibTransId="{42E1E7C9-2444-406A-8BD0-3525A8045904}"/>
    <dgm:cxn modelId="{8C3155EF-E1D5-46A4-A68D-D9685E95C97E}" type="presOf" srcId="{0E92582F-01A1-49E1-ABFF-E92FC9BEA45E}" destId="{F9EF2E32-EEB5-448B-862A-BDA4C3BD1F53}" srcOrd="0" destOrd="0" presId="urn:microsoft.com/office/officeart/2005/8/layout/cycle3"/>
    <dgm:cxn modelId="{1B1ACC60-E990-4021-BFAD-5530A750CD5E}" type="presOf" srcId="{969BA25A-A4C6-44FB-8A49-BCFABDE62AC2}" destId="{0692EA05-57A7-4079-897F-5BC3A6EE5007}" srcOrd="0" destOrd="0" presId="urn:microsoft.com/office/officeart/2005/8/layout/cycle3"/>
    <dgm:cxn modelId="{2A6FE0DA-E363-49BC-8E65-BF0DA1E4F3ED}" type="presOf" srcId="{D7909D99-1C4C-4FE1-A058-1EED63A9B5EF}" destId="{8F32AA1F-DB36-428D-80DE-5864494B9C37}" srcOrd="0" destOrd="0" presId="urn:microsoft.com/office/officeart/2005/8/layout/cycle3"/>
    <dgm:cxn modelId="{C8E110E0-FD4A-497E-82E1-F0E01B6E606A}" srcId="{0E92582F-01A1-49E1-ABFF-E92FC9BEA45E}" destId="{969BA25A-A4C6-44FB-8A49-BCFABDE62AC2}" srcOrd="1" destOrd="0" parTransId="{EC547BC3-E8EA-40BF-815A-47149B5BC160}" sibTransId="{A03344C5-5AE2-4B51-B070-2E66D566B7F9}"/>
    <dgm:cxn modelId="{A444E9E7-4EF8-47B9-8438-3E84AACEF44B}" type="presOf" srcId="{EF2A255D-01B3-4FA4-BB4A-CCD73D010B31}" destId="{94640204-632C-4310-BA5A-6D53664F12C1}" srcOrd="0" destOrd="0" presId="urn:microsoft.com/office/officeart/2005/8/layout/cycle3"/>
    <dgm:cxn modelId="{BCD0EE62-7ED5-474B-8F1C-3634E167C0B3}" type="presOf" srcId="{0BCF9882-3B4C-44D7-95B1-9C25D930571A}" destId="{B91A0C15-4D26-4CCF-9F26-C4AB9CAE0725}" srcOrd="0" destOrd="0" presId="urn:microsoft.com/office/officeart/2005/8/layout/cycle3"/>
    <dgm:cxn modelId="{D5C84D33-39D6-4383-A889-B817BAF3A1F3}" type="presOf" srcId="{5E3D7255-F49A-469B-BD0E-CFCE508ACB72}" destId="{F7261953-04E4-4890-A110-DCC8E089699C}" srcOrd="0" destOrd="0" presId="urn:microsoft.com/office/officeart/2005/8/layout/cycle3"/>
    <dgm:cxn modelId="{2A401CF9-0417-41BC-871A-1A4B5730A3EC}" type="presOf" srcId="{BA0CE848-51F2-4D40-A45E-D40276B05939}" destId="{0177AFE2-E9E3-48AA-A32A-6907DAAF664F}" srcOrd="0" destOrd="0" presId="urn:microsoft.com/office/officeart/2005/8/layout/cycle3"/>
    <dgm:cxn modelId="{25090803-A9B4-4A4E-8C57-85B10AE92FE2}" srcId="{0E92582F-01A1-49E1-ABFF-E92FC9BEA45E}" destId="{D7909D99-1C4C-4FE1-A058-1EED63A9B5EF}" srcOrd="2" destOrd="0" parTransId="{C0D0435A-4140-40C0-978D-21809CAE7259}" sibTransId="{FF95F6AC-EE00-4438-AC45-5226C774281B}"/>
    <dgm:cxn modelId="{8B64466D-0C44-4FE2-97BC-73D1CC358B7F}" srcId="{0E92582F-01A1-49E1-ABFF-E92FC9BEA45E}" destId="{574C06D8-D36F-4C95-B1D4-140CBBDF31D7}" srcOrd="0" destOrd="0" parTransId="{49212679-D772-4961-AED4-FE48FC7F5709}" sibTransId="{0BCF9882-3B4C-44D7-95B1-9C25D930571A}"/>
    <dgm:cxn modelId="{631024EA-F34C-4021-915B-D217E8F3FD73}" srcId="{0E92582F-01A1-49E1-ABFF-E92FC9BEA45E}" destId="{90F22AFC-22B6-409B-B57F-16CA860EA871}" srcOrd="4" destOrd="0" parTransId="{73F669EE-9F3D-4193-A9B7-D07600BA8E52}" sibTransId="{D75D468F-1F56-412E-82D8-DE3773366694}"/>
    <dgm:cxn modelId="{7F7065F8-099B-4BEC-90F9-8246D551D4F7}" srcId="{0E92582F-01A1-49E1-ABFF-E92FC9BEA45E}" destId="{BA0CE848-51F2-4D40-A45E-D40276B05939}" srcOrd="5" destOrd="0" parTransId="{71636A59-927A-4CED-AA08-3F678B4C1F2A}" sibTransId="{6D4EFCF2-6BFD-485F-B871-9870882BFB3A}"/>
    <dgm:cxn modelId="{7EAD5100-AAE2-4887-A37D-E21BBE2673CB}" type="presOf" srcId="{574C06D8-D36F-4C95-B1D4-140CBBDF31D7}" destId="{9509E652-82E7-4571-8FC5-2C07C5149F01}" srcOrd="0" destOrd="0" presId="urn:microsoft.com/office/officeart/2005/8/layout/cycle3"/>
    <dgm:cxn modelId="{62C12D8D-2818-4667-8D7F-ABCE3F6F4394}" type="presOf" srcId="{90F22AFC-22B6-409B-B57F-16CA860EA871}" destId="{67E9635F-3D0F-455F-8AC1-D541ECA1C5FE}" srcOrd="0" destOrd="0" presId="urn:microsoft.com/office/officeart/2005/8/layout/cycle3"/>
    <dgm:cxn modelId="{A78FB369-C7D4-4EAF-B547-54F26CD20524}" type="presParOf" srcId="{F9EF2E32-EEB5-448B-862A-BDA4C3BD1F53}" destId="{1E5044A9-34E1-41A9-9ECA-E9881D65C845}" srcOrd="0" destOrd="0" presId="urn:microsoft.com/office/officeart/2005/8/layout/cycle3"/>
    <dgm:cxn modelId="{797B454A-3292-498B-97AE-AF980E48DC9A}" type="presParOf" srcId="{1E5044A9-34E1-41A9-9ECA-E9881D65C845}" destId="{9509E652-82E7-4571-8FC5-2C07C5149F01}" srcOrd="0" destOrd="0" presId="urn:microsoft.com/office/officeart/2005/8/layout/cycle3"/>
    <dgm:cxn modelId="{9D183956-8EB1-4228-B8C5-562C10EDF4C6}" type="presParOf" srcId="{1E5044A9-34E1-41A9-9ECA-E9881D65C845}" destId="{B91A0C15-4D26-4CCF-9F26-C4AB9CAE0725}" srcOrd="1" destOrd="0" presId="urn:microsoft.com/office/officeart/2005/8/layout/cycle3"/>
    <dgm:cxn modelId="{B398AA05-9DB4-4A82-BDED-2EA9CA090541}" type="presParOf" srcId="{1E5044A9-34E1-41A9-9ECA-E9881D65C845}" destId="{0692EA05-57A7-4079-897F-5BC3A6EE5007}" srcOrd="2" destOrd="0" presId="urn:microsoft.com/office/officeart/2005/8/layout/cycle3"/>
    <dgm:cxn modelId="{13F5AF70-8185-4B18-8806-97ABAA3ECB86}" type="presParOf" srcId="{1E5044A9-34E1-41A9-9ECA-E9881D65C845}" destId="{8F32AA1F-DB36-428D-80DE-5864494B9C37}" srcOrd="3" destOrd="0" presId="urn:microsoft.com/office/officeart/2005/8/layout/cycle3"/>
    <dgm:cxn modelId="{3BFD2D10-F7DD-4D42-A338-F4BE6A1D2115}" type="presParOf" srcId="{1E5044A9-34E1-41A9-9ECA-E9881D65C845}" destId="{94640204-632C-4310-BA5A-6D53664F12C1}" srcOrd="4" destOrd="0" presId="urn:microsoft.com/office/officeart/2005/8/layout/cycle3"/>
    <dgm:cxn modelId="{7B371363-0109-4C7A-896A-1025D04E3883}" type="presParOf" srcId="{1E5044A9-34E1-41A9-9ECA-E9881D65C845}" destId="{67E9635F-3D0F-455F-8AC1-D541ECA1C5FE}" srcOrd="5" destOrd="0" presId="urn:microsoft.com/office/officeart/2005/8/layout/cycle3"/>
    <dgm:cxn modelId="{7F1AE547-6B11-4942-B047-FB4C792DF256}" type="presParOf" srcId="{1E5044A9-34E1-41A9-9ECA-E9881D65C845}" destId="{0177AFE2-E9E3-48AA-A32A-6907DAAF664F}" srcOrd="6" destOrd="0" presId="urn:microsoft.com/office/officeart/2005/8/layout/cycle3"/>
    <dgm:cxn modelId="{9FF45C48-AC22-4872-A74A-9AE3A37FFA8F}" type="presParOf" srcId="{1E5044A9-34E1-41A9-9ECA-E9881D65C845}" destId="{F7261953-04E4-4890-A110-DCC8E089699C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B98BFF0-CE81-4B34-8204-A7177D704713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2EEA81-9B68-41D0-8A2B-907AC418B45F}">
      <dgm:prSet phldrT="[Text]"/>
      <dgm:spPr>
        <a:solidFill>
          <a:srgbClr val="00B050"/>
        </a:solidFill>
      </dgm:spPr>
      <dgm:t>
        <a:bodyPr/>
        <a:lstStyle/>
        <a:p>
          <a:r>
            <a:rPr lang="bg-BG" b="1" dirty="0" smtClean="0">
              <a:latin typeface="Arial" panose="020B0604020202020204" pitchFamily="34" charset="0"/>
              <a:cs typeface="Arial" panose="020B0604020202020204" pitchFamily="34" charset="0"/>
            </a:rPr>
            <a:t>Источники информации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CC3B24-AFC0-4079-BB4F-9DFC1A13D813}" type="parTrans" cxnId="{061FEBC1-717F-4734-9241-B0B6D9A282CD}">
      <dgm:prSet/>
      <dgm:spPr/>
      <dgm:t>
        <a:bodyPr/>
        <a:lstStyle/>
        <a:p>
          <a:endParaRPr lang="en-US"/>
        </a:p>
      </dgm:t>
    </dgm:pt>
    <dgm:pt modelId="{3B07F921-232B-4E62-B702-927C651301B8}" type="sibTrans" cxnId="{061FEBC1-717F-4734-9241-B0B6D9A282CD}">
      <dgm:prSet/>
      <dgm:spPr/>
      <dgm:t>
        <a:bodyPr/>
        <a:lstStyle/>
        <a:p>
          <a:endParaRPr lang="en-US"/>
        </a:p>
      </dgm:t>
    </dgm:pt>
    <dgm:pt modelId="{C70D24EB-9FD7-447B-AFF3-F6662C29A6E1}">
      <dgm:prSet phldrT="[Text]"/>
      <dgm:spPr>
        <a:solidFill>
          <a:srgbClr val="CCFF33">
            <a:alpha val="90000"/>
          </a:srgbClr>
        </a:solidFill>
      </dgm:spPr>
      <dgm:t>
        <a:bodyPr/>
        <a:lstStyle/>
        <a:p>
          <a:r>
            <a:rPr lang="bg-BG" b="1" dirty="0" smtClean="0">
              <a:latin typeface="Arial" panose="020B0604020202020204" pitchFamily="34" charset="0"/>
              <a:cs typeface="Arial" panose="020B0604020202020204" pitchFamily="34" charset="0"/>
            </a:rPr>
            <a:t>НСИ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C893C8-6621-4DCF-BB53-443EB3F9D008}" type="parTrans" cxnId="{55EBDA5F-85B3-472B-AC79-3E751C8A6DD4}">
      <dgm:prSet/>
      <dgm:spPr/>
      <dgm:t>
        <a:bodyPr/>
        <a:lstStyle/>
        <a:p>
          <a:endParaRPr lang="en-US"/>
        </a:p>
      </dgm:t>
    </dgm:pt>
    <dgm:pt modelId="{F8938FD4-3C35-45AC-A567-B5B465E92370}" type="sibTrans" cxnId="{55EBDA5F-85B3-472B-AC79-3E751C8A6DD4}">
      <dgm:prSet/>
      <dgm:spPr/>
      <dgm:t>
        <a:bodyPr/>
        <a:lstStyle/>
        <a:p>
          <a:endParaRPr lang="en-US"/>
        </a:p>
      </dgm:t>
    </dgm:pt>
    <dgm:pt modelId="{A2A6ADF6-FF06-4BDB-AC26-AF1B31046599}">
      <dgm:prSet phldrT="[Text]"/>
      <dgm:spPr>
        <a:solidFill>
          <a:srgbClr val="CCFFCC">
            <a:alpha val="89804"/>
          </a:srgbClr>
        </a:solidFill>
      </dgm:spPr>
      <dgm:t>
        <a:bodyPr/>
        <a:lstStyle/>
        <a:p>
          <a:r>
            <a:rPr lang="bg-BG" b="1" dirty="0" smtClean="0">
              <a:latin typeface="Arial" panose="020B0604020202020204" pitchFamily="34" charset="0"/>
              <a:cs typeface="Arial" panose="020B0604020202020204" pitchFamily="34" charset="0"/>
            </a:rPr>
            <a:t>другие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046E82-9B14-4DB9-9AFB-CFE811044087}" type="parTrans" cxnId="{F9666150-110F-4753-A3B2-4B77CD1BAF33}">
      <dgm:prSet/>
      <dgm:spPr/>
      <dgm:t>
        <a:bodyPr/>
        <a:lstStyle/>
        <a:p>
          <a:endParaRPr lang="en-US"/>
        </a:p>
      </dgm:t>
    </dgm:pt>
    <dgm:pt modelId="{C61F52EE-7FED-4AAE-AE9E-4791E59DEDA4}" type="sibTrans" cxnId="{F9666150-110F-4753-A3B2-4B77CD1BAF33}">
      <dgm:prSet/>
      <dgm:spPr/>
      <dgm:t>
        <a:bodyPr/>
        <a:lstStyle/>
        <a:p>
          <a:endParaRPr lang="en-US"/>
        </a:p>
      </dgm:t>
    </dgm:pt>
    <dgm:pt modelId="{AAFAA774-D4B7-44E1-989E-5E5CEF242F9D}">
      <dgm:prSet phldrT="[Text]"/>
      <dgm:spPr/>
      <dgm:t>
        <a:bodyPr/>
        <a:lstStyle/>
        <a:p>
          <a:r>
            <a:rPr lang="bg-BG" b="1" dirty="0" smtClean="0">
              <a:latin typeface="Arial" panose="020B0604020202020204" pitchFamily="34" charset="0"/>
              <a:cs typeface="Arial" panose="020B0604020202020204" pitchFamily="34" charset="0"/>
            </a:rPr>
            <a:t>Виды</a:t>
          </a:r>
        </a:p>
        <a:p>
          <a:r>
            <a:rPr lang="bg-BG" b="1" dirty="0" smtClean="0">
              <a:latin typeface="Arial" panose="020B0604020202020204" pitchFamily="34" charset="0"/>
              <a:cs typeface="Arial" panose="020B0604020202020204" pitchFamily="34" charset="0"/>
            </a:rPr>
            <a:t>индикаторы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19C23B-5A50-4E1E-BD35-8BE8634BDF82}" type="parTrans" cxnId="{93D0AFF7-79EA-4ECD-8199-58C606C3D80A}">
      <dgm:prSet/>
      <dgm:spPr/>
      <dgm:t>
        <a:bodyPr/>
        <a:lstStyle/>
        <a:p>
          <a:endParaRPr lang="en-US"/>
        </a:p>
      </dgm:t>
    </dgm:pt>
    <dgm:pt modelId="{CD6746B0-DE62-4A19-8BA2-6F1F38D96FF1}" type="sibTrans" cxnId="{93D0AFF7-79EA-4ECD-8199-58C606C3D80A}">
      <dgm:prSet/>
      <dgm:spPr/>
      <dgm:t>
        <a:bodyPr/>
        <a:lstStyle/>
        <a:p>
          <a:endParaRPr lang="en-US"/>
        </a:p>
      </dgm:t>
    </dgm:pt>
    <dgm:pt modelId="{C2930B0F-BAD4-485E-B6F3-B492FBEF675B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bg-BG" b="1" dirty="0" smtClean="0">
              <a:latin typeface="Arial" panose="020B0604020202020204" pitchFamily="34" charset="0"/>
              <a:cs typeface="Arial" panose="020B0604020202020204" pitchFamily="34" charset="0"/>
            </a:rPr>
            <a:t> испольнение 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BA324E-036B-41A0-8702-4A65CBF0735B}" type="parTrans" cxnId="{4C6E9147-ED64-4918-B0E8-BAC4DE9D6521}">
      <dgm:prSet/>
      <dgm:spPr/>
      <dgm:t>
        <a:bodyPr/>
        <a:lstStyle/>
        <a:p>
          <a:endParaRPr lang="en-US"/>
        </a:p>
      </dgm:t>
    </dgm:pt>
    <dgm:pt modelId="{2F5987A7-DB8D-45D4-8C3D-C063354EC39D}" type="sibTrans" cxnId="{4C6E9147-ED64-4918-B0E8-BAC4DE9D6521}">
      <dgm:prSet/>
      <dgm:spPr/>
      <dgm:t>
        <a:bodyPr/>
        <a:lstStyle/>
        <a:p>
          <a:endParaRPr lang="en-US"/>
        </a:p>
      </dgm:t>
    </dgm:pt>
    <dgm:pt modelId="{218014CB-D165-4A2D-AC06-8A5AE9F91CA6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bg-BG" b="1" dirty="0" smtClean="0">
              <a:latin typeface="Arial" panose="020B0604020202020204" pitchFamily="34" charset="0"/>
              <a:cs typeface="Arial" panose="020B0604020202020204" pitchFamily="34" charset="0"/>
            </a:rPr>
            <a:t> результат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9C4975-A6A1-436B-933A-F2205FDA8EFD}" type="parTrans" cxnId="{18982BB6-001C-4D85-87F0-D4D6CF3FD33D}">
      <dgm:prSet/>
      <dgm:spPr/>
      <dgm:t>
        <a:bodyPr/>
        <a:lstStyle/>
        <a:p>
          <a:endParaRPr lang="en-US"/>
        </a:p>
      </dgm:t>
    </dgm:pt>
    <dgm:pt modelId="{669D9D60-35D7-45D1-A546-B700483AF755}" type="sibTrans" cxnId="{18982BB6-001C-4D85-87F0-D4D6CF3FD33D}">
      <dgm:prSet/>
      <dgm:spPr/>
      <dgm:t>
        <a:bodyPr/>
        <a:lstStyle/>
        <a:p>
          <a:endParaRPr lang="en-US"/>
        </a:p>
      </dgm:t>
    </dgm:pt>
    <dgm:pt modelId="{D94B0550-B449-4A19-B7DC-8CD420D8F0A6}">
      <dgm:prSet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bg-BG" b="1" dirty="0" smtClean="0">
              <a:latin typeface="Arial" panose="020B0604020202020204" pitchFamily="34" charset="0"/>
              <a:cs typeface="Arial" panose="020B0604020202020204" pitchFamily="34" charset="0"/>
            </a:rPr>
            <a:t>МОН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D9D1A9-0957-4B9A-8FE4-F81EBE7E5370}" type="parTrans" cxnId="{11DE90E6-373B-4511-AA38-FB03513C1BA4}">
      <dgm:prSet/>
      <dgm:spPr/>
      <dgm:t>
        <a:bodyPr/>
        <a:lstStyle/>
        <a:p>
          <a:endParaRPr lang="en-US"/>
        </a:p>
      </dgm:t>
    </dgm:pt>
    <dgm:pt modelId="{F2818861-C503-4EB3-BB0C-B482F5A8E23B}" type="sibTrans" cxnId="{11DE90E6-373B-4511-AA38-FB03513C1BA4}">
      <dgm:prSet/>
      <dgm:spPr/>
      <dgm:t>
        <a:bodyPr/>
        <a:lstStyle/>
        <a:p>
          <a:endParaRPr lang="en-US"/>
        </a:p>
      </dgm:t>
    </dgm:pt>
    <dgm:pt modelId="{DAAB33B1-CD5F-42D0-9313-114DA1AF5808}" type="pres">
      <dgm:prSet presAssocID="{6B98BFF0-CE81-4B34-8204-A7177D70471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4848E8F4-6A9E-4C44-8FD5-F369E83EBC48}" type="pres">
      <dgm:prSet presAssocID="{7D2EEA81-9B68-41D0-8A2B-907AC418B45F}" presName="root" presStyleCnt="0"/>
      <dgm:spPr/>
    </dgm:pt>
    <dgm:pt modelId="{40ABEDDD-755D-49AE-8018-50D6FFA61F4D}" type="pres">
      <dgm:prSet presAssocID="{7D2EEA81-9B68-41D0-8A2B-907AC418B45F}" presName="rootComposite" presStyleCnt="0"/>
      <dgm:spPr/>
    </dgm:pt>
    <dgm:pt modelId="{16F1BB70-343B-4B96-8304-31D774F56A21}" type="pres">
      <dgm:prSet presAssocID="{7D2EEA81-9B68-41D0-8A2B-907AC418B45F}" presName="rootText" presStyleLbl="node1" presStyleIdx="0" presStyleCnt="2" custScaleX="138300" custLinFactNeighborX="-38722" custLinFactNeighborY="2883"/>
      <dgm:spPr/>
      <dgm:t>
        <a:bodyPr/>
        <a:lstStyle/>
        <a:p>
          <a:endParaRPr lang="en-US"/>
        </a:p>
      </dgm:t>
    </dgm:pt>
    <dgm:pt modelId="{100C696E-229B-4721-9A41-C9A21B251C94}" type="pres">
      <dgm:prSet presAssocID="{7D2EEA81-9B68-41D0-8A2B-907AC418B45F}" presName="rootConnector" presStyleLbl="node1" presStyleIdx="0" presStyleCnt="2"/>
      <dgm:spPr/>
      <dgm:t>
        <a:bodyPr/>
        <a:lstStyle/>
        <a:p>
          <a:endParaRPr lang="en-GB"/>
        </a:p>
      </dgm:t>
    </dgm:pt>
    <dgm:pt modelId="{067CD9E3-861C-4FCF-8C02-EA88907675CB}" type="pres">
      <dgm:prSet presAssocID="{7D2EEA81-9B68-41D0-8A2B-907AC418B45F}" presName="childShape" presStyleCnt="0"/>
      <dgm:spPr/>
    </dgm:pt>
    <dgm:pt modelId="{2C77701B-AB15-492D-8C6D-20E9CD8901BF}" type="pres">
      <dgm:prSet presAssocID="{1CC893C8-6621-4DCF-BB53-443EB3F9D008}" presName="Name13" presStyleLbl="parChTrans1D2" presStyleIdx="0" presStyleCnt="5"/>
      <dgm:spPr/>
      <dgm:t>
        <a:bodyPr/>
        <a:lstStyle/>
        <a:p>
          <a:endParaRPr lang="en-GB"/>
        </a:p>
      </dgm:t>
    </dgm:pt>
    <dgm:pt modelId="{B3A457E5-9DB2-4156-B8F8-8B4AC31CFF30}" type="pres">
      <dgm:prSet presAssocID="{C70D24EB-9FD7-447B-AFF3-F6662C29A6E1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C993904-91BE-47D2-A221-83B3E9D90803}" type="pres">
      <dgm:prSet presAssocID="{72D9D1A9-0957-4B9A-8FE4-F81EBE7E5370}" presName="Name13" presStyleLbl="parChTrans1D2" presStyleIdx="1" presStyleCnt="5"/>
      <dgm:spPr/>
      <dgm:t>
        <a:bodyPr/>
        <a:lstStyle/>
        <a:p>
          <a:endParaRPr lang="en-GB"/>
        </a:p>
      </dgm:t>
    </dgm:pt>
    <dgm:pt modelId="{927BB2F7-F379-4BA2-9727-93D38D9D3D99}" type="pres">
      <dgm:prSet presAssocID="{D94B0550-B449-4A19-B7DC-8CD420D8F0A6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44CB88-BA94-4402-BA9C-10A1E011FC3B}" type="pres">
      <dgm:prSet presAssocID="{64046E82-9B14-4DB9-9AFB-CFE811044087}" presName="Name13" presStyleLbl="parChTrans1D2" presStyleIdx="2" presStyleCnt="5"/>
      <dgm:spPr/>
      <dgm:t>
        <a:bodyPr/>
        <a:lstStyle/>
        <a:p>
          <a:endParaRPr lang="en-GB"/>
        </a:p>
      </dgm:t>
    </dgm:pt>
    <dgm:pt modelId="{44AFC5A6-9D81-4E92-80C3-A71BAE8A0184}" type="pres">
      <dgm:prSet presAssocID="{A2A6ADF6-FF06-4BDB-AC26-AF1B31046599}" presName="childText" presStyleLbl="bgAcc1" presStyleIdx="2" presStyleCnt="5" custLinFactNeighborX="1448" custLinFactNeighborY="-16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6D9E20-44FD-4F1D-ADE0-B3DAC97B10CA}" type="pres">
      <dgm:prSet presAssocID="{AAFAA774-D4B7-44E1-989E-5E5CEF242F9D}" presName="root" presStyleCnt="0"/>
      <dgm:spPr/>
    </dgm:pt>
    <dgm:pt modelId="{6E07173F-FFD1-420C-91E8-583ABC15089D}" type="pres">
      <dgm:prSet presAssocID="{AAFAA774-D4B7-44E1-989E-5E5CEF242F9D}" presName="rootComposite" presStyleCnt="0"/>
      <dgm:spPr/>
    </dgm:pt>
    <dgm:pt modelId="{D1D71EB2-30E6-45CC-A8F0-1393A3BEEDC2}" type="pres">
      <dgm:prSet presAssocID="{AAFAA774-D4B7-44E1-989E-5E5CEF242F9D}" presName="rootText" presStyleLbl="node1" presStyleIdx="1" presStyleCnt="2" custScaleX="125614" custLinFactNeighborX="32867" custLinFactNeighborY="2883"/>
      <dgm:spPr/>
      <dgm:t>
        <a:bodyPr/>
        <a:lstStyle/>
        <a:p>
          <a:endParaRPr lang="en-GB"/>
        </a:p>
      </dgm:t>
    </dgm:pt>
    <dgm:pt modelId="{44FEBFC9-10D8-4F65-9698-448B6A0EEC80}" type="pres">
      <dgm:prSet presAssocID="{AAFAA774-D4B7-44E1-989E-5E5CEF242F9D}" presName="rootConnector" presStyleLbl="node1" presStyleIdx="1" presStyleCnt="2"/>
      <dgm:spPr/>
      <dgm:t>
        <a:bodyPr/>
        <a:lstStyle/>
        <a:p>
          <a:endParaRPr lang="en-GB"/>
        </a:p>
      </dgm:t>
    </dgm:pt>
    <dgm:pt modelId="{04FE4112-3483-4692-9BDC-C9AC77D5F105}" type="pres">
      <dgm:prSet presAssocID="{AAFAA774-D4B7-44E1-989E-5E5CEF242F9D}" presName="childShape" presStyleCnt="0"/>
      <dgm:spPr/>
    </dgm:pt>
    <dgm:pt modelId="{272058FA-3F52-4199-B5A6-BF991459F4E4}" type="pres">
      <dgm:prSet presAssocID="{4FBA324E-036B-41A0-8702-4A65CBF0735B}" presName="Name13" presStyleLbl="parChTrans1D2" presStyleIdx="3" presStyleCnt="5"/>
      <dgm:spPr/>
      <dgm:t>
        <a:bodyPr/>
        <a:lstStyle/>
        <a:p>
          <a:endParaRPr lang="en-GB"/>
        </a:p>
      </dgm:t>
    </dgm:pt>
    <dgm:pt modelId="{74CD5914-2F74-4D95-AD32-C7CF8B5D4569}" type="pres">
      <dgm:prSet presAssocID="{C2930B0F-BAD4-485E-B6F3-B492FBEF675B}" presName="childText" presStyleLbl="bgAcc1" presStyleIdx="3" presStyleCnt="5" custScaleX="211895" custLinFactNeighborX="39711" custLinFactNeighborY="-114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0366DFA-778A-4288-B8CC-98A59D6C1892}" type="pres">
      <dgm:prSet presAssocID="{A59C4975-A6A1-436B-933A-F2205FDA8EFD}" presName="Name13" presStyleLbl="parChTrans1D2" presStyleIdx="4" presStyleCnt="5"/>
      <dgm:spPr/>
      <dgm:t>
        <a:bodyPr/>
        <a:lstStyle/>
        <a:p>
          <a:endParaRPr lang="en-GB"/>
        </a:p>
      </dgm:t>
    </dgm:pt>
    <dgm:pt modelId="{9237D2A0-71FE-4F10-9F93-3761400CE426}" type="pres">
      <dgm:prSet presAssocID="{218014CB-D165-4A2D-AC06-8A5AE9F91CA6}" presName="childText" presStyleLbl="bgAcc1" presStyleIdx="4" presStyleCnt="5" custScaleX="172568" custLinFactNeighborX="44437" custLinFactNeighborY="23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D9EDFA5-FBB9-4F77-921A-274D949DBE4E}" type="presOf" srcId="{4FBA324E-036B-41A0-8702-4A65CBF0735B}" destId="{272058FA-3F52-4199-B5A6-BF991459F4E4}" srcOrd="0" destOrd="0" presId="urn:microsoft.com/office/officeart/2005/8/layout/hierarchy3"/>
    <dgm:cxn modelId="{6589BFDB-DF6D-4CAA-ABA6-0450B8887B4A}" type="presOf" srcId="{218014CB-D165-4A2D-AC06-8A5AE9F91CA6}" destId="{9237D2A0-71FE-4F10-9F93-3761400CE426}" srcOrd="0" destOrd="0" presId="urn:microsoft.com/office/officeart/2005/8/layout/hierarchy3"/>
    <dgm:cxn modelId="{74221FDB-2604-4CA6-9657-A31DB7C5CF4B}" type="presOf" srcId="{1CC893C8-6621-4DCF-BB53-443EB3F9D008}" destId="{2C77701B-AB15-492D-8C6D-20E9CD8901BF}" srcOrd="0" destOrd="0" presId="urn:microsoft.com/office/officeart/2005/8/layout/hierarchy3"/>
    <dgm:cxn modelId="{12D7DCDA-22F1-4F26-B98D-FA7C32206482}" type="presOf" srcId="{AAFAA774-D4B7-44E1-989E-5E5CEF242F9D}" destId="{D1D71EB2-30E6-45CC-A8F0-1393A3BEEDC2}" srcOrd="0" destOrd="0" presId="urn:microsoft.com/office/officeart/2005/8/layout/hierarchy3"/>
    <dgm:cxn modelId="{4BA48DB7-790E-44ED-93C9-8E857C8C920D}" type="presOf" srcId="{C2930B0F-BAD4-485E-B6F3-B492FBEF675B}" destId="{74CD5914-2F74-4D95-AD32-C7CF8B5D4569}" srcOrd="0" destOrd="0" presId="urn:microsoft.com/office/officeart/2005/8/layout/hierarchy3"/>
    <dgm:cxn modelId="{A05C682B-F71F-45F3-A182-DBB9A4D25D04}" type="presOf" srcId="{72D9D1A9-0957-4B9A-8FE4-F81EBE7E5370}" destId="{DC993904-91BE-47D2-A221-83B3E9D90803}" srcOrd="0" destOrd="0" presId="urn:microsoft.com/office/officeart/2005/8/layout/hierarchy3"/>
    <dgm:cxn modelId="{061FEBC1-717F-4734-9241-B0B6D9A282CD}" srcId="{6B98BFF0-CE81-4B34-8204-A7177D704713}" destId="{7D2EEA81-9B68-41D0-8A2B-907AC418B45F}" srcOrd="0" destOrd="0" parTransId="{4FCC3B24-AFC0-4079-BB4F-9DFC1A13D813}" sibTransId="{3B07F921-232B-4E62-B702-927C651301B8}"/>
    <dgm:cxn modelId="{93D0AFF7-79EA-4ECD-8199-58C606C3D80A}" srcId="{6B98BFF0-CE81-4B34-8204-A7177D704713}" destId="{AAFAA774-D4B7-44E1-989E-5E5CEF242F9D}" srcOrd="1" destOrd="0" parTransId="{D819C23B-5A50-4E1E-BD35-8BE8634BDF82}" sibTransId="{CD6746B0-DE62-4A19-8BA2-6F1F38D96FF1}"/>
    <dgm:cxn modelId="{41C5EAA4-9C10-4914-8DAA-5A01067A142C}" type="presOf" srcId="{64046E82-9B14-4DB9-9AFB-CFE811044087}" destId="{9A44CB88-BA94-4402-BA9C-10A1E011FC3B}" srcOrd="0" destOrd="0" presId="urn:microsoft.com/office/officeart/2005/8/layout/hierarchy3"/>
    <dgm:cxn modelId="{4C6E9147-ED64-4918-B0E8-BAC4DE9D6521}" srcId="{AAFAA774-D4B7-44E1-989E-5E5CEF242F9D}" destId="{C2930B0F-BAD4-485E-B6F3-B492FBEF675B}" srcOrd="0" destOrd="0" parTransId="{4FBA324E-036B-41A0-8702-4A65CBF0735B}" sibTransId="{2F5987A7-DB8D-45D4-8C3D-C063354EC39D}"/>
    <dgm:cxn modelId="{7FA98EBD-E423-43D2-8A2F-F27E1D713C6D}" type="presOf" srcId="{D94B0550-B449-4A19-B7DC-8CD420D8F0A6}" destId="{927BB2F7-F379-4BA2-9727-93D38D9D3D99}" srcOrd="0" destOrd="0" presId="urn:microsoft.com/office/officeart/2005/8/layout/hierarchy3"/>
    <dgm:cxn modelId="{F9666150-110F-4753-A3B2-4B77CD1BAF33}" srcId="{7D2EEA81-9B68-41D0-8A2B-907AC418B45F}" destId="{A2A6ADF6-FF06-4BDB-AC26-AF1B31046599}" srcOrd="2" destOrd="0" parTransId="{64046E82-9B14-4DB9-9AFB-CFE811044087}" sibTransId="{C61F52EE-7FED-4AAE-AE9E-4791E59DEDA4}"/>
    <dgm:cxn modelId="{47D747FA-AECD-4826-9B8D-7B7386C66039}" type="presOf" srcId="{AAFAA774-D4B7-44E1-989E-5E5CEF242F9D}" destId="{44FEBFC9-10D8-4F65-9698-448B6A0EEC80}" srcOrd="1" destOrd="0" presId="urn:microsoft.com/office/officeart/2005/8/layout/hierarchy3"/>
    <dgm:cxn modelId="{26DC826D-A81E-4B5B-A9B4-79B431BDBC0D}" type="presOf" srcId="{7D2EEA81-9B68-41D0-8A2B-907AC418B45F}" destId="{16F1BB70-343B-4B96-8304-31D774F56A21}" srcOrd="0" destOrd="0" presId="urn:microsoft.com/office/officeart/2005/8/layout/hierarchy3"/>
    <dgm:cxn modelId="{18982BB6-001C-4D85-87F0-D4D6CF3FD33D}" srcId="{AAFAA774-D4B7-44E1-989E-5E5CEF242F9D}" destId="{218014CB-D165-4A2D-AC06-8A5AE9F91CA6}" srcOrd="1" destOrd="0" parTransId="{A59C4975-A6A1-436B-933A-F2205FDA8EFD}" sibTransId="{669D9D60-35D7-45D1-A546-B700483AF755}"/>
    <dgm:cxn modelId="{362DEC32-D255-4898-90B9-20FD0670DE0D}" type="presOf" srcId="{A2A6ADF6-FF06-4BDB-AC26-AF1B31046599}" destId="{44AFC5A6-9D81-4E92-80C3-A71BAE8A0184}" srcOrd="0" destOrd="0" presId="urn:microsoft.com/office/officeart/2005/8/layout/hierarchy3"/>
    <dgm:cxn modelId="{E25FD89F-C4C8-4118-9AB3-C20E67BFA8FA}" type="presOf" srcId="{A59C4975-A6A1-436B-933A-F2205FDA8EFD}" destId="{20366DFA-778A-4288-B8CC-98A59D6C1892}" srcOrd="0" destOrd="0" presId="urn:microsoft.com/office/officeart/2005/8/layout/hierarchy3"/>
    <dgm:cxn modelId="{5525BBAF-95F6-478C-8148-9377F96984FE}" type="presOf" srcId="{6B98BFF0-CE81-4B34-8204-A7177D704713}" destId="{DAAB33B1-CD5F-42D0-9313-114DA1AF5808}" srcOrd="0" destOrd="0" presId="urn:microsoft.com/office/officeart/2005/8/layout/hierarchy3"/>
    <dgm:cxn modelId="{11DE90E6-373B-4511-AA38-FB03513C1BA4}" srcId="{7D2EEA81-9B68-41D0-8A2B-907AC418B45F}" destId="{D94B0550-B449-4A19-B7DC-8CD420D8F0A6}" srcOrd="1" destOrd="0" parTransId="{72D9D1A9-0957-4B9A-8FE4-F81EBE7E5370}" sibTransId="{F2818861-C503-4EB3-BB0C-B482F5A8E23B}"/>
    <dgm:cxn modelId="{55EBDA5F-85B3-472B-AC79-3E751C8A6DD4}" srcId="{7D2EEA81-9B68-41D0-8A2B-907AC418B45F}" destId="{C70D24EB-9FD7-447B-AFF3-F6662C29A6E1}" srcOrd="0" destOrd="0" parTransId="{1CC893C8-6621-4DCF-BB53-443EB3F9D008}" sibTransId="{F8938FD4-3C35-45AC-A567-B5B465E92370}"/>
    <dgm:cxn modelId="{1905CD8A-9350-45D2-8136-4854E5202DB3}" type="presOf" srcId="{7D2EEA81-9B68-41D0-8A2B-907AC418B45F}" destId="{100C696E-229B-4721-9A41-C9A21B251C94}" srcOrd="1" destOrd="0" presId="urn:microsoft.com/office/officeart/2005/8/layout/hierarchy3"/>
    <dgm:cxn modelId="{E33894B0-F0F3-4229-BD2C-7FD2D704A01B}" type="presOf" srcId="{C70D24EB-9FD7-447B-AFF3-F6662C29A6E1}" destId="{B3A457E5-9DB2-4156-B8F8-8B4AC31CFF30}" srcOrd="0" destOrd="0" presId="urn:microsoft.com/office/officeart/2005/8/layout/hierarchy3"/>
    <dgm:cxn modelId="{DC04C998-7682-46CD-B4B0-95CB2474FD8F}" type="presParOf" srcId="{DAAB33B1-CD5F-42D0-9313-114DA1AF5808}" destId="{4848E8F4-6A9E-4C44-8FD5-F369E83EBC48}" srcOrd="0" destOrd="0" presId="urn:microsoft.com/office/officeart/2005/8/layout/hierarchy3"/>
    <dgm:cxn modelId="{9648521D-5D7A-41B8-B929-083EF25983E8}" type="presParOf" srcId="{4848E8F4-6A9E-4C44-8FD5-F369E83EBC48}" destId="{40ABEDDD-755D-49AE-8018-50D6FFA61F4D}" srcOrd="0" destOrd="0" presId="urn:microsoft.com/office/officeart/2005/8/layout/hierarchy3"/>
    <dgm:cxn modelId="{FCF19768-E994-465B-A121-A39F10D94989}" type="presParOf" srcId="{40ABEDDD-755D-49AE-8018-50D6FFA61F4D}" destId="{16F1BB70-343B-4B96-8304-31D774F56A21}" srcOrd="0" destOrd="0" presId="urn:microsoft.com/office/officeart/2005/8/layout/hierarchy3"/>
    <dgm:cxn modelId="{A27C7889-3F38-49E8-B484-ED1558CEFAB9}" type="presParOf" srcId="{40ABEDDD-755D-49AE-8018-50D6FFA61F4D}" destId="{100C696E-229B-4721-9A41-C9A21B251C94}" srcOrd="1" destOrd="0" presId="urn:microsoft.com/office/officeart/2005/8/layout/hierarchy3"/>
    <dgm:cxn modelId="{55034FA8-812E-43C4-80B4-9BC155CB66BA}" type="presParOf" srcId="{4848E8F4-6A9E-4C44-8FD5-F369E83EBC48}" destId="{067CD9E3-861C-4FCF-8C02-EA88907675CB}" srcOrd="1" destOrd="0" presId="urn:microsoft.com/office/officeart/2005/8/layout/hierarchy3"/>
    <dgm:cxn modelId="{0551DDDD-BDE7-4A6F-8A7A-D59242E5AFA8}" type="presParOf" srcId="{067CD9E3-861C-4FCF-8C02-EA88907675CB}" destId="{2C77701B-AB15-492D-8C6D-20E9CD8901BF}" srcOrd="0" destOrd="0" presId="urn:microsoft.com/office/officeart/2005/8/layout/hierarchy3"/>
    <dgm:cxn modelId="{61277A65-3A4B-4243-9EF4-85BBC6F1322A}" type="presParOf" srcId="{067CD9E3-861C-4FCF-8C02-EA88907675CB}" destId="{B3A457E5-9DB2-4156-B8F8-8B4AC31CFF30}" srcOrd="1" destOrd="0" presId="urn:microsoft.com/office/officeart/2005/8/layout/hierarchy3"/>
    <dgm:cxn modelId="{94AFCE98-49C8-445B-A692-5B3CB5E37279}" type="presParOf" srcId="{067CD9E3-861C-4FCF-8C02-EA88907675CB}" destId="{DC993904-91BE-47D2-A221-83B3E9D90803}" srcOrd="2" destOrd="0" presId="urn:microsoft.com/office/officeart/2005/8/layout/hierarchy3"/>
    <dgm:cxn modelId="{EF9179EF-4DF0-456E-9209-F52FA42028A5}" type="presParOf" srcId="{067CD9E3-861C-4FCF-8C02-EA88907675CB}" destId="{927BB2F7-F379-4BA2-9727-93D38D9D3D99}" srcOrd="3" destOrd="0" presId="urn:microsoft.com/office/officeart/2005/8/layout/hierarchy3"/>
    <dgm:cxn modelId="{8C9581EA-4636-4152-B2DB-1A4E2EB75F16}" type="presParOf" srcId="{067CD9E3-861C-4FCF-8C02-EA88907675CB}" destId="{9A44CB88-BA94-4402-BA9C-10A1E011FC3B}" srcOrd="4" destOrd="0" presId="urn:microsoft.com/office/officeart/2005/8/layout/hierarchy3"/>
    <dgm:cxn modelId="{28BD8112-471B-44C4-8D90-3068550E2882}" type="presParOf" srcId="{067CD9E3-861C-4FCF-8C02-EA88907675CB}" destId="{44AFC5A6-9D81-4E92-80C3-A71BAE8A0184}" srcOrd="5" destOrd="0" presId="urn:microsoft.com/office/officeart/2005/8/layout/hierarchy3"/>
    <dgm:cxn modelId="{AD9B17C0-97BE-4E25-B103-6DCD5DF53ACB}" type="presParOf" srcId="{DAAB33B1-CD5F-42D0-9313-114DA1AF5808}" destId="{236D9E20-44FD-4F1D-ADE0-B3DAC97B10CA}" srcOrd="1" destOrd="0" presId="urn:microsoft.com/office/officeart/2005/8/layout/hierarchy3"/>
    <dgm:cxn modelId="{B54BFF4B-10A4-4E89-AF85-7C6529AC2D1C}" type="presParOf" srcId="{236D9E20-44FD-4F1D-ADE0-B3DAC97B10CA}" destId="{6E07173F-FFD1-420C-91E8-583ABC15089D}" srcOrd="0" destOrd="0" presId="urn:microsoft.com/office/officeart/2005/8/layout/hierarchy3"/>
    <dgm:cxn modelId="{078196B1-90F6-4187-8085-168FC9A299AD}" type="presParOf" srcId="{6E07173F-FFD1-420C-91E8-583ABC15089D}" destId="{D1D71EB2-30E6-45CC-A8F0-1393A3BEEDC2}" srcOrd="0" destOrd="0" presId="urn:microsoft.com/office/officeart/2005/8/layout/hierarchy3"/>
    <dgm:cxn modelId="{AB3E90A0-EAB2-4FA9-B990-ED0895B0962F}" type="presParOf" srcId="{6E07173F-FFD1-420C-91E8-583ABC15089D}" destId="{44FEBFC9-10D8-4F65-9698-448B6A0EEC80}" srcOrd="1" destOrd="0" presId="urn:microsoft.com/office/officeart/2005/8/layout/hierarchy3"/>
    <dgm:cxn modelId="{751D8681-EF34-4161-B088-FCBEDA148FC7}" type="presParOf" srcId="{236D9E20-44FD-4F1D-ADE0-B3DAC97B10CA}" destId="{04FE4112-3483-4692-9BDC-C9AC77D5F105}" srcOrd="1" destOrd="0" presId="urn:microsoft.com/office/officeart/2005/8/layout/hierarchy3"/>
    <dgm:cxn modelId="{8A9B6BB1-852E-4CC2-80EC-DF5559EC98FB}" type="presParOf" srcId="{04FE4112-3483-4692-9BDC-C9AC77D5F105}" destId="{272058FA-3F52-4199-B5A6-BF991459F4E4}" srcOrd="0" destOrd="0" presId="urn:microsoft.com/office/officeart/2005/8/layout/hierarchy3"/>
    <dgm:cxn modelId="{F7D6BEDC-D231-42A0-AF47-F91A7043C5BC}" type="presParOf" srcId="{04FE4112-3483-4692-9BDC-C9AC77D5F105}" destId="{74CD5914-2F74-4D95-AD32-C7CF8B5D4569}" srcOrd="1" destOrd="0" presId="urn:microsoft.com/office/officeart/2005/8/layout/hierarchy3"/>
    <dgm:cxn modelId="{B5A31719-CE12-444E-85C2-2C99A5A39CEE}" type="presParOf" srcId="{04FE4112-3483-4692-9BDC-C9AC77D5F105}" destId="{20366DFA-778A-4288-B8CC-98A59D6C1892}" srcOrd="2" destOrd="0" presId="urn:microsoft.com/office/officeart/2005/8/layout/hierarchy3"/>
    <dgm:cxn modelId="{8A399626-B908-4455-86DA-51D872790C61}" type="presParOf" srcId="{04FE4112-3483-4692-9BDC-C9AC77D5F105}" destId="{9237D2A0-71FE-4F10-9F93-3761400CE42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4ACD2AF-FABD-4ED5-AE4C-E0ABF3C53552}" type="doc">
      <dgm:prSet loTypeId="urn:microsoft.com/office/officeart/2005/8/layout/cycle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C8FD56C-93C2-46D9-A288-3225694A1963}">
      <dgm:prSet phldrT="[Text]" custT="1"/>
      <dgm:spPr>
        <a:solidFill>
          <a:srgbClr val="FFFF00"/>
        </a:solidFill>
      </dgm:spPr>
      <dgm:t>
        <a:bodyPr/>
        <a:lstStyle/>
        <a:p>
          <a:r>
            <a:rPr lang="bg-BG" sz="2400" b="1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МОН</a:t>
          </a:r>
          <a:endParaRPr lang="en-US" sz="2400" b="1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B5D4D9-B90D-447E-85A1-C1622175AD5A}" type="parTrans" cxnId="{38535728-BF41-4B00-8202-BA1F5045467D}">
      <dgm:prSet/>
      <dgm:spPr/>
      <dgm:t>
        <a:bodyPr/>
        <a:lstStyle/>
        <a:p>
          <a:endParaRPr lang="en-US"/>
        </a:p>
      </dgm:t>
    </dgm:pt>
    <dgm:pt modelId="{8BBA0E56-4AD7-415B-B54C-E90B7D481707}" type="sibTrans" cxnId="{38535728-BF41-4B00-8202-BA1F5045467D}">
      <dgm:prSet/>
      <dgm:spPr/>
      <dgm:t>
        <a:bodyPr/>
        <a:lstStyle/>
        <a:p>
          <a:endParaRPr lang="en-US"/>
        </a:p>
      </dgm:t>
    </dgm:pt>
    <dgm:pt modelId="{2E8AA8A9-135D-42A7-8573-2E58C1A1C31D}">
      <dgm:prSet phldrT="[Text]" custT="1"/>
      <dgm:spPr>
        <a:solidFill>
          <a:srgbClr val="C00000"/>
        </a:solidFill>
      </dgm:spPr>
      <dgm:t>
        <a:bodyPr/>
        <a:lstStyle/>
        <a:p>
          <a:r>
            <a:rPr lang="bg-BG" sz="2400" b="1" dirty="0" smtClean="0">
              <a:latin typeface="Arial" panose="020B0604020202020204" pitchFamily="34" charset="0"/>
              <a:cs typeface="Arial" panose="020B0604020202020204" pitchFamily="34" charset="0"/>
            </a:rPr>
            <a:t>министерства, агенции</a:t>
          </a:r>
          <a:endParaRPr lang="en-US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52EB09-FD34-45E0-90FD-1C55EC6DD225}" type="parTrans" cxnId="{1BE55305-C485-4650-A2A2-4E60FB939404}">
      <dgm:prSet/>
      <dgm:spPr/>
      <dgm:t>
        <a:bodyPr/>
        <a:lstStyle/>
        <a:p>
          <a:endParaRPr lang="en-US"/>
        </a:p>
      </dgm:t>
    </dgm:pt>
    <dgm:pt modelId="{8ADCDCAB-51D2-49C9-BAAE-77DCDB34E054}" type="sibTrans" cxnId="{1BE55305-C485-4650-A2A2-4E60FB939404}">
      <dgm:prSet/>
      <dgm:spPr/>
      <dgm:t>
        <a:bodyPr/>
        <a:lstStyle/>
        <a:p>
          <a:endParaRPr lang="en-US"/>
        </a:p>
      </dgm:t>
    </dgm:pt>
    <dgm:pt modelId="{0E9AEB49-0853-4147-BB99-98DAC0530191}">
      <dgm:prSet phldrT="[Text]" custT="1"/>
      <dgm:spPr>
        <a:solidFill>
          <a:srgbClr val="00B050"/>
        </a:solidFill>
      </dgm:spPr>
      <dgm:t>
        <a:bodyPr/>
        <a:lstStyle/>
        <a:p>
          <a:r>
            <a:rPr lang="bg-BG" sz="2400" b="1" dirty="0" smtClean="0">
              <a:latin typeface="Arial" panose="020B0604020202020204" pitchFamily="34" charset="0"/>
              <a:cs typeface="Arial" panose="020B0604020202020204" pitchFamily="34" charset="0"/>
            </a:rPr>
            <a:t>неправителственые организации</a:t>
          </a:r>
          <a:endParaRPr lang="en-US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0EF540-75A8-40AA-90DB-C169A491000A}" type="parTrans" cxnId="{27BED772-B876-4CFA-B5F7-6EB0AA3A1B3D}">
      <dgm:prSet/>
      <dgm:spPr/>
      <dgm:t>
        <a:bodyPr/>
        <a:lstStyle/>
        <a:p>
          <a:endParaRPr lang="en-US"/>
        </a:p>
      </dgm:t>
    </dgm:pt>
    <dgm:pt modelId="{2426E398-898F-472E-8046-CF169FF096BF}" type="sibTrans" cxnId="{27BED772-B876-4CFA-B5F7-6EB0AA3A1B3D}">
      <dgm:prSet/>
      <dgm:spPr/>
      <dgm:t>
        <a:bodyPr/>
        <a:lstStyle/>
        <a:p>
          <a:endParaRPr lang="en-US"/>
        </a:p>
      </dgm:t>
    </dgm:pt>
    <dgm:pt modelId="{47ADCECE-BE15-4D1C-A8A2-A56CF0E9C2FF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sz="2400" b="1" dirty="0" smtClean="0">
              <a:latin typeface="Arial" panose="020B0604020202020204" pitchFamily="34" charset="0"/>
              <a:cs typeface="Arial" panose="020B0604020202020204" pitchFamily="34" charset="0"/>
            </a:rPr>
            <a:t>муниципалитеты</a:t>
          </a:r>
          <a:endParaRPr lang="en-US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D8E96B-99FD-4B14-BDB0-C54E0AF8C76F}" type="parTrans" cxnId="{BE143779-B417-4C51-A3F4-9B1842F15469}">
      <dgm:prSet/>
      <dgm:spPr/>
      <dgm:t>
        <a:bodyPr/>
        <a:lstStyle/>
        <a:p>
          <a:endParaRPr lang="en-US"/>
        </a:p>
      </dgm:t>
    </dgm:pt>
    <dgm:pt modelId="{2188B7AB-649F-4EC2-AB9B-BF3478D870B1}" type="sibTrans" cxnId="{BE143779-B417-4C51-A3F4-9B1842F15469}">
      <dgm:prSet/>
      <dgm:spPr/>
      <dgm:t>
        <a:bodyPr/>
        <a:lstStyle/>
        <a:p>
          <a:endParaRPr lang="en-US"/>
        </a:p>
      </dgm:t>
    </dgm:pt>
    <dgm:pt modelId="{7439C73C-3CB7-4885-AD5C-5A770A77DA39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sz="2400" b="1" dirty="0" smtClean="0">
              <a:latin typeface="Arial" panose="020B0604020202020204" pitchFamily="34" charset="0"/>
              <a:cs typeface="Arial" panose="020B0604020202020204" pitchFamily="34" charset="0"/>
            </a:rPr>
            <a:t>социальные партнеры</a:t>
          </a:r>
          <a:endParaRPr lang="en-US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A0B18B-4EA5-43A7-974B-715702BDD924}" type="parTrans" cxnId="{82A1B21B-3E18-41B0-BFC6-BAC83733426F}">
      <dgm:prSet/>
      <dgm:spPr/>
      <dgm:t>
        <a:bodyPr/>
        <a:lstStyle/>
        <a:p>
          <a:endParaRPr lang="en-US"/>
        </a:p>
      </dgm:t>
    </dgm:pt>
    <dgm:pt modelId="{694EEC39-098E-49F1-A70F-C7E7F35C8334}" type="sibTrans" cxnId="{82A1B21B-3E18-41B0-BFC6-BAC83733426F}">
      <dgm:prSet/>
      <dgm:spPr/>
      <dgm:t>
        <a:bodyPr/>
        <a:lstStyle/>
        <a:p>
          <a:endParaRPr lang="en-US"/>
        </a:p>
      </dgm:t>
    </dgm:pt>
    <dgm:pt modelId="{51353914-4AAF-443A-9B4A-419833097DD9}">
      <dgm:prSet custT="1"/>
      <dgm:spPr>
        <a:solidFill>
          <a:srgbClr val="002060"/>
        </a:solidFill>
      </dgm:spPr>
      <dgm:t>
        <a:bodyPr/>
        <a:lstStyle/>
        <a:p>
          <a:r>
            <a:rPr lang="bg-BG" sz="2400" b="1" dirty="0" smtClean="0">
              <a:latin typeface="Arial" panose="020B0604020202020204" pitchFamily="34" charset="0"/>
              <a:cs typeface="Arial" panose="020B0604020202020204" pitchFamily="34" charset="0"/>
            </a:rPr>
            <a:t>НСИ</a:t>
          </a:r>
          <a:endParaRPr lang="en-US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EA37F9-436E-4CF2-A84B-F48EC35035CA}" type="parTrans" cxnId="{199B6144-10A6-4276-AF78-B7316B356CE6}">
      <dgm:prSet/>
      <dgm:spPr/>
      <dgm:t>
        <a:bodyPr/>
        <a:lstStyle/>
        <a:p>
          <a:endParaRPr lang="en-US"/>
        </a:p>
      </dgm:t>
    </dgm:pt>
    <dgm:pt modelId="{8BD5A2AA-16BA-4272-9D95-DF9575234BBF}" type="sibTrans" cxnId="{199B6144-10A6-4276-AF78-B7316B356CE6}">
      <dgm:prSet/>
      <dgm:spPr/>
      <dgm:t>
        <a:bodyPr/>
        <a:lstStyle/>
        <a:p>
          <a:endParaRPr lang="en-US"/>
        </a:p>
      </dgm:t>
    </dgm:pt>
    <dgm:pt modelId="{EBA0DC8D-A796-4DC7-87E3-DE5C488C5616}">
      <dgm:prSet custT="1"/>
      <dgm:spPr>
        <a:solidFill>
          <a:srgbClr val="7030A0"/>
        </a:solidFill>
      </dgm:spPr>
      <dgm:t>
        <a:bodyPr/>
        <a:lstStyle/>
        <a:p>
          <a:r>
            <a:rPr lang="bg-BG" sz="2400" b="1" dirty="0" smtClean="0">
              <a:latin typeface="Arial" panose="020B0604020202020204" pitchFamily="34" charset="0"/>
              <a:cs typeface="Arial" panose="020B0604020202020204" pitchFamily="34" charset="0"/>
            </a:rPr>
            <a:t>НССЕИВ</a:t>
          </a:r>
          <a:endParaRPr lang="en-US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432E5C-479D-4BC3-8301-A1DCFE918081}" type="parTrans" cxnId="{39C92D4D-6CB4-4E1A-81C0-2CF68E69773D}">
      <dgm:prSet/>
      <dgm:spPr/>
      <dgm:t>
        <a:bodyPr/>
        <a:lstStyle/>
        <a:p>
          <a:endParaRPr lang="en-US"/>
        </a:p>
      </dgm:t>
    </dgm:pt>
    <dgm:pt modelId="{7D7F6823-0519-4C72-A86C-6EC5D6445B3C}" type="sibTrans" cxnId="{39C92D4D-6CB4-4E1A-81C0-2CF68E69773D}">
      <dgm:prSet/>
      <dgm:spPr/>
      <dgm:t>
        <a:bodyPr/>
        <a:lstStyle/>
        <a:p>
          <a:endParaRPr lang="en-US"/>
        </a:p>
      </dgm:t>
    </dgm:pt>
    <dgm:pt modelId="{FA38DF5F-3FB2-42B7-8DDD-7697C9E47F2C}" type="pres">
      <dgm:prSet presAssocID="{84ACD2AF-FABD-4ED5-AE4C-E0ABF3C5355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99A5E58-41AD-4FE7-B894-703A091488EC}" type="pres">
      <dgm:prSet presAssocID="{EC8FD56C-93C2-46D9-A288-3225694A1963}" presName="node" presStyleLbl="node1" presStyleIdx="0" presStyleCnt="7" custRadScaleRad="97207" custRadScaleInc="1552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4708BA-96E6-4E22-8994-A816B0AED398}" type="pres">
      <dgm:prSet presAssocID="{EC8FD56C-93C2-46D9-A288-3225694A1963}" presName="spNode" presStyleCnt="0"/>
      <dgm:spPr/>
    </dgm:pt>
    <dgm:pt modelId="{5A5DB01E-EA10-43EE-94B5-C895ACB53160}" type="pres">
      <dgm:prSet presAssocID="{8BBA0E56-4AD7-415B-B54C-E90B7D481707}" presName="sibTrans" presStyleLbl="sibTrans1D1" presStyleIdx="0" presStyleCnt="7"/>
      <dgm:spPr/>
      <dgm:t>
        <a:bodyPr/>
        <a:lstStyle/>
        <a:p>
          <a:endParaRPr lang="en-GB"/>
        </a:p>
      </dgm:t>
    </dgm:pt>
    <dgm:pt modelId="{FE54CC5E-BCB4-4DEF-9D7F-C326145BB92D}" type="pres">
      <dgm:prSet presAssocID="{51353914-4AAF-443A-9B4A-419833097DD9}" presName="node" presStyleLbl="node1" presStyleIdx="1" presStyleCnt="7" custRadScaleRad="107647" custRadScaleInc="4773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AFEF92-4737-4AEB-8635-549BC278B2C9}" type="pres">
      <dgm:prSet presAssocID="{51353914-4AAF-443A-9B4A-419833097DD9}" presName="spNode" presStyleCnt="0"/>
      <dgm:spPr/>
    </dgm:pt>
    <dgm:pt modelId="{E93619D0-1800-4851-8E0D-7E194500E002}" type="pres">
      <dgm:prSet presAssocID="{8BD5A2AA-16BA-4272-9D95-DF9575234BBF}" presName="sibTrans" presStyleLbl="sibTrans1D1" presStyleIdx="1" presStyleCnt="7"/>
      <dgm:spPr/>
      <dgm:t>
        <a:bodyPr/>
        <a:lstStyle/>
        <a:p>
          <a:endParaRPr lang="en-GB"/>
        </a:p>
      </dgm:t>
    </dgm:pt>
    <dgm:pt modelId="{D863D416-1D05-4549-8CA0-0A2BF6209112}" type="pres">
      <dgm:prSet presAssocID="{2E8AA8A9-135D-42A7-8573-2E58C1A1C31D}" presName="node" presStyleLbl="node1" presStyleIdx="2" presStyleCnt="7" custScaleX="213730" custRadScaleRad="109396" custRadScaleInc="-2713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D2FE5E-A7D0-4015-AC45-688BE9F8CF09}" type="pres">
      <dgm:prSet presAssocID="{2E8AA8A9-135D-42A7-8573-2E58C1A1C31D}" presName="spNode" presStyleCnt="0"/>
      <dgm:spPr/>
    </dgm:pt>
    <dgm:pt modelId="{EA497FF0-0E4F-45EE-9D8E-C666F658F4BF}" type="pres">
      <dgm:prSet presAssocID="{8ADCDCAB-51D2-49C9-BAAE-77DCDB34E054}" presName="sibTrans" presStyleLbl="sibTrans1D1" presStyleIdx="2" presStyleCnt="7"/>
      <dgm:spPr/>
      <dgm:t>
        <a:bodyPr/>
        <a:lstStyle/>
        <a:p>
          <a:endParaRPr lang="en-GB"/>
        </a:p>
      </dgm:t>
    </dgm:pt>
    <dgm:pt modelId="{B4E226B7-96B8-4EEE-918E-2BC6C2752A3F}" type="pres">
      <dgm:prSet presAssocID="{0E9AEB49-0853-4147-BB99-98DAC0530191}" presName="node" presStyleLbl="node1" presStyleIdx="3" presStyleCnt="7" custScaleX="293706" custRadScaleRad="109514" custRadScaleInc="-1291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498CE8-160F-4277-9A4C-F8F34CB7B8FD}" type="pres">
      <dgm:prSet presAssocID="{0E9AEB49-0853-4147-BB99-98DAC0530191}" presName="spNode" presStyleCnt="0"/>
      <dgm:spPr/>
    </dgm:pt>
    <dgm:pt modelId="{02B507F7-B1F3-43B0-8EEC-92CC2B5EA5EC}" type="pres">
      <dgm:prSet presAssocID="{2426E398-898F-472E-8046-CF169FF096BF}" presName="sibTrans" presStyleLbl="sibTrans1D1" presStyleIdx="3" presStyleCnt="7"/>
      <dgm:spPr/>
      <dgm:t>
        <a:bodyPr/>
        <a:lstStyle/>
        <a:p>
          <a:endParaRPr lang="en-GB"/>
        </a:p>
      </dgm:t>
    </dgm:pt>
    <dgm:pt modelId="{1C8AE15C-7DE0-4C62-A1D5-A7A908FFC919}" type="pres">
      <dgm:prSet presAssocID="{47ADCECE-BE15-4D1C-A8A2-A56CF0E9C2FF}" presName="node" presStyleLbl="node1" presStyleIdx="4" presStyleCnt="7" custScaleX="147103" custRadScaleRad="102441" custRadScaleInc="9299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28AEBD-9174-41F9-8403-E5EAA585A980}" type="pres">
      <dgm:prSet presAssocID="{47ADCECE-BE15-4D1C-A8A2-A56CF0E9C2FF}" presName="spNode" presStyleCnt="0"/>
      <dgm:spPr/>
    </dgm:pt>
    <dgm:pt modelId="{F7A1CFE5-6697-4556-A39B-1320151CB95D}" type="pres">
      <dgm:prSet presAssocID="{2188B7AB-649F-4EC2-AB9B-BF3478D870B1}" presName="sibTrans" presStyleLbl="sibTrans1D1" presStyleIdx="4" presStyleCnt="7"/>
      <dgm:spPr/>
      <dgm:t>
        <a:bodyPr/>
        <a:lstStyle/>
        <a:p>
          <a:endParaRPr lang="en-GB"/>
        </a:p>
      </dgm:t>
    </dgm:pt>
    <dgm:pt modelId="{6B52D036-6A71-4F59-A5C7-4E408BF93A5F}" type="pres">
      <dgm:prSet presAssocID="{EBA0DC8D-A796-4DC7-87E3-DE5C488C5616}" presName="node" presStyleLbl="node1" presStyleIdx="5" presStyleCnt="7" custScaleX="14284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E88AA11-03A3-4F32-B77F-3A2FBCC0A445}" type="pres">
      <dgm:prSet presAssocID="{EBA0DC8D-A796-4DC7-87E3-DE5C488C5616}" presName="spNode" presStyleCnt="0"/>
      <dgm:spPr/>
    </dgm:pt>
    <dgm:pt modelId="{28D21290-6765-484A-8E49-2893FE29CBDD}" type="pres">
      <dgm:prSet presAssocID="{7D7F6823-0519-4C72-A86C-6EC5D6445B3C}" presName="sibTrans" presStyleLbl="sibTrans1D1" presStyleIdx="5" presStyleCnt="7"/>
      <dgm:spPr/>
      <dgm:t>
        <a:bodyPr/>
        <a:lstStyle/>
        <a:p>
          <a:endParaRPr lang="en-GB"/>
        </a:p>
      </dgm:t>
    </dgm:pt>
    <dgm:pt modelId="{312F09EE-0537-4D80-B853-1232CB6E288E}" type="pres">
      <dgm:prSet presAssocID="{7439C73C-3CB7-4885-AD5C-5A770A77DA39}" presName="node" presStyleLbl="node1" presStyleIdx="6" presStyleCnt="7" custScaleX="179785" custScaleY="108685" custRadScaleRad="98185" custRadScaleInc="-4082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7E9A66B-E7E3-4D05-A0B5-A057AC4F415B}" type="pres">
      <dgm:prSet presAssocID="{7439C73C-3CB7-4885-AD5C-5A770A77DA39}" presName="spNode" presStyleCnt="0"/>
      <dgm:spPr/>
    </dgm:pt>
    <dgm:pt modelId="{8E2A24C8-708E-4450-B60F-FE8AFDFF2FA2}" type="pres">
      <dgm:prSet presAssocID="{694EEC39-098E-49F1-A70F-C7E7F35C8334}" presName="sibTrans" presStyleLbl="sibTrans1D1" presStyleIdx="6" presStyleCnt="7"/>
      <dgm:spPr/>
      <dgm:t>
        <a:bodyPr/>
        <a:lstStyle/>
        <a:p>
          <a:endParaRPr lang="en-GB"/>
        </a:p>
      </dgm:t>
    </dgm:pt>
  </dgm:ptLst>
  <dgm:cxnLst>
    <dgm:cxn modelId="{7BB6ACD5-FE18-47CC-AF5E-A354DF8FEB36}" type="presOf" srcId="{7D7F6823-0519-4C72-A86C-6EC5D6445B3C}" destId="{28D21290-6765-484A-8E49-2893FE29CBDD}" srcOrd="0" destOrd="0" presId="urn:microsoft.com/office/officeart/2005/8/layout/cycle6"/>
    <dgm:cxn modelId="{CEA5868D-D533-4275-8A8E-43AB767A8C0F}" type="presOf" srcId="{8BD5A2AA-16BA-4272-9D95-DF9575234BBF}" destId="{E93619D0-1800-4851-8E0D-7E194500E002}" srcOrd="0" destOrd="0" presId="urn:microsoft.com/office/officeart/2005/8/layout/cycle6"/>
    <dgm:cxn modelId="{27BED772-B876-4CFA-B5F7-6EB0AA3A1B3D}" srcId="{84ACD2AF-FABD-4ED5-AE4C-E0ABF3C53552}" destId="{0E9AEB49-0853-4147-BB99-98DAC0530191}" srcOrd="3" destOrd="0" parTransId="{740EF540-75A8-40AA-90DB-C169A491000A}" sibTransId="{2426E398-898F-472E-8046-CF169FF096BF}"/>
    <dgm:cxn modelId="{6B0CFD9E-31BE-4066-8641-81FB5D637D1F}" type="presOf" srcId="{0E9AEB49-0853-4147-BB99-98DAC0530191}" destId="{B4E226B7-96B8-4EEE-918E-2BC6C2752A3F}" srcOrd="0" destOrd="0" presId="urn:microsoft.com/office/officeart/2005/8/layout/cycle6"/>
    <dgm:cxn modelId="{82A1B21B-3E18-41B0-BFC6-BAC83733426F}" srcId="{84ACD2AF-FABD-4ED5-AE4C-E0ABF3C53552}" destId="{7439C73C-3CB7-4885-AD5C-5A770A77DA39}" srcOrd="6" destOrd="0" parTransId="{58A0B18B-4EA5-43A7-974B-715702BDD924}" sibTransId="{694EEC39-098E-49F1-A70F-C7E7F35C8334}"/>
    <dgm:cxn modelId="{38535728-BF41-4B00-8202-BA1F5045467D}" srcId="{84ACD2AF-FABD-4ED5-AE4C-E0ABF3C53552}" destId="{EC8FD56C-93C2-46D9-A288-3225694A1963}" srcOrd="0" destOrd="0" parTransId="{09B5D4D9-B90D-447E-85A1-C1622175AD5A}" sibTransId="{8BBA0E56-4AD7-415B-B54C-E90B7D481707}"/>
    <dgm:cxn modelId="{5E87598C-6A12-46D8-A8BF-50BC2D329C3C}" type="presOf" srcId="{2E8AA8A9-135D-42A7-8573-2E58C1A1C31D}" destId="{D863D416-1D05-4549-8CA0-0A2BF6209112}" srcOrd="0" destOrd="0" presId="urn:microsoft.com/office/officeart/2005/8/layout/cycle6"/>
    <dgm:cxn modelId="{538ABBC1-A1BF-47B8-A680-5A02F927E2B9}" type="presOf" srcId="{47ADCECE-BE15-4D1C-A8A2-A56CF0E9C2FF}" destId="{1C8AE15C-7DE0-4C62-A1D5-A7A908FFC919}" srcOrd="0" destOrd="0" presId="urn:microsoft.com/office/officeart/2005/8/layout/cycle6"/>
    <dgm:cxn modelId="{26FC05DA-E01F-4D8F-8E1A-A5827A140B2F}" type="presOf" srcId="{8ADCDCAB-51D2-49C9-BAAE-77DCDB34E054}" destId="{EA497FF0-0E4F-45EE-9D8E-C666F658F4BF}" srcOrd="0" destOrd="0" presId="urn:microsoft.com/office/officeart/2005/8/layout/cycle6"/>
    <dgm:cxn modelId="{EFF78E8F-D4FB-410A-AE63-EE0F9C111710}" type="presOf" srcId="{2426E398-898F-472E-8046-CF169FF096BF}" destId="{02B507F7-B1F3-43B0-8EEC-92CC2B5EA5EC}" srcOrd="0" destOrd="0" presId="urn:microsoft.com/office/officeart/2005/8/layout/cycle6"/>
    <dgm:cxn modelId="{63353D18-C86E-48E1-8F58-EED5709A40AA}" type="presOf" srcId="{8BBA0E56-4AD7-415B-B54C-E90B7D481707}" destId="{5A5DB01E-EA10-43EE-94B5-C895ACB53160}" srcOrd="0" destOrd="0" presId="urn:microsoft.com/office/officeart/2005/8/layout/cycle6"/>
    <dgm:cxn modelId="{0F60063D-CA88-4D86-B508-E8CC9298D622}" type="presOf" srcId="{84ACD2AF-FABD-4ED5-AE4C-E0ABF3C53552}" destId="{FA38DF5F-3FB2-42B7-8DDD-7697C9E47F2C}" srcOrd="0" destOrd="0" presId="urn:microsoft.com/office/officeart/2005/8/layout/cycle6"/>
    <dgm:cxn modelId="{E9C6593E-A96B-490D-8CCC-A4D04B172A41}" type="presOf" srcId="{EBA0DC8D-A796-4DC7-87E3-DE5C488C5616}" destId="{6B52D036-6A71-4F59-A5C7-4E408BF93A5F}" srcOrd="0" destOrd="0" presId="urn:microsoft.com/office/officeart/2005/8/layout/cycle6"/>
    <dgm:cxn modelId="{F22F37A0-6DCB-45B4-A367-F21BABE23EAF}" type="presOf" srcId="{EC8FD56C-93C2-46D9-A288-3225694A1963}" destId="{A99A5E58-41AD-4FE7-B894-703A091488EC}" srcOrd="0" destOrd="0" presId="urn:microsoft.com/office/officeart/2005/8/layout/cycle6"/>
    <dgm:cxn modelId="{1BE55305-C485-4650-A2A2-4E60FB939404}" srcId="{84ACD2AF-FABD-4ED5-AE4C-E0ABF3C53552}" destId="{2E8AA8A9-135D-42A7-8573-2E58C1A1C31D}" srcOrd="2" destOrd="0" parTransId="{CC52EB09-FD34-45E0-90FD-1C55EC6DD225}" sibTransId="{8ADCDCAB-51D2-49C9-BAAE-77DCDB34E054}"/>
    <dgm:cxn modelId="{9AFA2374-C2C5-4031-B3A9-78A778CB532C}" type="presOf" srcId="{694EEC39-098E-49F1-A70F-C7E7F35C8334}" destId="{8E2A24C8-708E-4450-B60F-FE8AFDFF2FA2}" srcOrd="0" destOrd="0" presId="urn:microsoft.com/office/officeart/2005/8/layout/cycle6"/>
    <dgm:cxn modelId="{BE143779-B417-4C51-A3F4-9B1842F15469}" srcId="{84ACD2AF-FABD-4ED5-AE4C-E0ABF3C53552}" destId="{47ADCECE-BE15-4D1C-A8A2-A56CF0E9C2FF}" srcOrd="4" destOrd="0" parTransId="{43D8E96B-99FD-4B14-BDB0-C54E0AF8C76F}" sibTransId="{2188B7AB-649F-4EC2-AB9B-BF3478D870B1}"/>
    <dgm:cxn modelId="{39C92D4D-6CB4-4E1A-81C0-2CF68E69773D}" srcId="{84ACD2AF-FABD-4ED5-AE4C-E0ABF3C53552}" destId="{EBA0DC8D-A796-4DC7-87E3-DE5C488C5616}" srcOrd="5" destOrd="0" parTransId="{03432E5C-479D-4BC3-8301-A1DCFE918081}" sibTransId="{7D7F6823-0519-4C72-A86C-6EC5D6445B3C}"/>
    <dgm:cxn modelId="{199B6144-10A6-4276-AF78-B7316B356CE6}" srcId="{84ACD2AF-FABD-4ED5-AE4C-E0ABF3C53552}" destId="{51353914-4AAF-443A-9B4A-419833097DD9}" srcOrd="1" destOrd="0" parTransId="{67EA37F9-436E-4CF2-A84B-F48EC35035CA}" sibTransId="{8BD5A2AA-16BA-4272-9D95-DF9575234BBF}"/>
    <dgm:cxn modelId="{EC138BC2-6D00-418F-B04C-CB3F473E625E}" type="presOf" srcId="{51353914-4AAF-443A-9B4A-419833097DD9}" destId="{FE54CC5E-BCB4-4DEF-9D7F-C326145BB92D}" srcOrd="0" destOrd="0" presId="urn:microsoft.com/office/officeart/2005/8/layout/cycle6"/>
    <dgm:cxn modelId="{3B195314-5A0C-4E56-9E1E-D8C292DE00DC}" type="presOf" srcId="{2188B7AB-649F-4EC2-AB9B-BF3478D870B1}" destId="{F7A1CFE5-6697-4556-A39B-1320151CB95D}" srcOrd="0" destOrd="0" presId="urn:microsoft.com/office/officeart/2005/8/layout/cycle6"/>
    <dgm:cxn modelId="{54BEE94B-913A-47BD-BE3F-884D567ECE4F}" type="presOf" srcId="{7439C73C-3CB7-4885-AD5C-5A770A77DA39}" destId="{312F09EE-0537-4D80-B853-1232CB6E288E}" srcOrd="0" destOrd="0" presId="urn:microsoft.com/office/officeart/2005/8/layout/cycle6"/>
    <dgm:cxn modelId="{3B3DE2A8-B52A-48CB-8E38-465605AB97CE}" type="presParOf" srcId="{FA38DF5F-3FB2-42B7-8DDD-7697C9E47F2C}" destId="{A99A5E58-41AD-4FE7-B894-703A091488EC}" srcOrd="0" destOrd="0" presId="urn:microsoft.com/office/officeart/2005/8/layout/cycle6"/>
    <dgm:cxn modelId="{F24AEBA3-95CA-4FCE-B9B1-C0A00C0D2408}" type="presParOf" srcId="{FA38DF5F-3FB2-42B7-8DDD-7697C9E47F2C}" destId="{FF4708BA-96E6-4E22-8994-A816B0AED398}" srcOrd="1" destOrd="0" presId="urn:microsoft.com/office/officeart/2005/8/layout/cycle6"/>
    <dgm:cxn modelId="{9A79C8DD-4E3D-4EC4-89F5-BC80D83C33D5}" type="presParOf" srcId="{FA38DF5F-3FB2-42B7-8DDD-7697C9E47F2C}" destId="{5A5DB01E-EA10-43EE-94B5-C895ACB53160}" srcOrd="2" destOrd="0" presId="urn:microsoft.com/office/officeart/2005/8/layout/cycle6"/>
    <dgm:cxn modelId="{E22E7F58-34BD-4373-9C33-B2D3345BAF3C}" type="presParOf" srcId="{FA38DF5F-3FB2-42B7-8DDD-7697C9E47F2C}" destId="{FE54CC5E-BCB4-4DEF-9D7F-C326145BB92D}" srcOrd="3" destOrd="0" presId="urn:microsoft.com/office/officeart/2005/8/layout/cycle6"/>
    <dgm:cxn modelId="{7D7AA1E3-A46A-4C28-A34C-8DAE77DBB71F}" type="presParOf" srcId="{FA38DF5F-3FB2-42B7-8DDD-7697C9E47F2C}" destId="{9FAFEF92-4737-4AEB-8635-549BC278B2C9}" srcOrd="4" destOrd="0" presId="urn:microsoft.com/office/officeart/2005/8/layout/cycle6"/>
    <dgm:cxn modelId="{B8CC92DC-2B65-4210-835C-910C51E4B055}" type="presParOf" srcId="{FA38DF5F-3FB2-42B7-8DDD-7697C9E47F2C}" destId="{E93619D0-1800-4851-8E0D-7E194500E002}" srcOrd="5" destOrd="0" presId="urn:microsoft.com/office/officeart/2005/8/layout/cycle6"/>
    <dgm:cxn modelId="{4C225C65-D594-4BBD-98A3-B3EA7F34D36B}" type="presParOf" srcId="{FA38DF5F-3FB2-42B7-8DDD-7697C9E47F2C}" destId="{D863D416-1D05-4549-8CA0-0A2BF6209112}" srcOrd="6" destOrd="0" presId="urn:microsoft.com/office/officeart/2005/8/layout/cycle6"/>
    <dgm:cxn modelId="{0E694B44-EEF1-4FF4-8BCB-4269EF3722E4}" type="presParOf" srcId="{FA38DF5F-3FB2-42B7-8DDD-7697C9E47F2C}" destId="{34D2FE5E-A7D0-4015-AC45-688BE9F8CF09}" srcOrd="7" destOrd="0" presId="urn:microsoft.com/office/officeart/2005/8/layout/cycle6"/>
    <dgm:cxn modelId="{140D0A24-9AB6-489A-AD0C-1D51566FB9E7}" type="presParOf" srcId="{FA38DF5F-3FB2-42B7-8DDD-7697C9E47F2C}" destId="{EA497FF0-0E4F-45EE-9D8E-C666F658F4BF}" srcOrd="8" destOrd="0" presId="urn:microsoft.com/office/officeart/2005/8/layout/cycle6"/>
    <dgm:cxn modelId="{950F0E67-B4CF-49B9-9D7D-D6BD7AAAC241}" type="presParOf" srcId="{FA38DF5F-3FB2-42B7-8DDD-7697C9E47F2C}" destId="{B4E226B7-96B8-4EEE-918E-2BC6C2752A3F}" srcOrd="9" destOrd="0" presId="urn:microsoft.com/office/officeart/2005/8/layout/cycle6"/>
    <dgm:cxn modelId="{65D31C39-2CB3-44FC-B161-FC30D29458D7}" type="presParOf" srcId="{FA38DF5F-3FB2-42B7-8DDD-7697C9E47F2C}" destId="{0B498CE8-160F-4277-9A4C-F8F34CB7B8FD}" srcOrd="10" destOrd="0" presId="urn:microsoft.com/office/officeart/2005/8/layout/cycle6"/>
    <dgm:cxn modelId="{D1412C97-5BD2-4628-8268-B0F8AEC9C974}" type="presParOf" srcId="{FA38DF5F-3FB2-42B7-8DDD-7697C9E47F2C}" destId="{02B507F7-B1F3-43B0-8EEC-92CC2B5EA5EC}" srcOrd="11" destOrd="0" presId="urn:microsoft.com/office/officeart/2005/8/layout/cycle6"/>
    <dgm:cxn modelId="{04F6EC2D-011A-49AD-A7FF-E94CC85337E4}" type="presParOf" srcId="{FA38DF5F-3FB2-42B7-8DDD-7697C9E47F2C}" destId="{1C8AE15C-7DE0-4C62-A1D5-A7A908FFC919}" srcOrd="12" destOrd="0" presId="urn:microsoft.com/office/officeart/2005/8/layout/cycle6"/>
    <dgm:cxn modelId="{4318ADFE-051D-461F-8F7C-591CAF75908C}" type="presParOf" srcId="{FA38DF5F-3FB2-42B7-8DDD-7697C9E47F2C}" destId="{4528AEBD-9174-41F9-8403-E5EAA585A980}" srcOrd="13" destOrd="0" presId="urn:microsoft.com/office/officeart/2005/8/layout/cycle6"/>
    <dgm:cxn modelId="{370FE82C-0235-4278-829F-C09BAB0B186D}" type="presParOf" srcId="{FA38DF5F-3FB2-42B7-8DDD-7697C9E47F2C}" destId="{F7A1CFE5-6697-4556-A39B-1320151CB95D}" srcOrd="14" destOrd="0" presId="urn:microsoft.com/office/officeart/2005/8/layout/cycle6"/>
    <dgm:cxn modelId="{C1EF70FB-F944-4854-A343-8C3B672AD9B7}" type="presParOf" srcId="{FA38DF5F-3FB2-42B7-8DDD-7697C9E47F2C}" destId="{6B52D036-6A71-4F59-A5C7-4E408BF93A5F}" srcOrd="15" destOrd="0" presId="urn:microsoft.com/office/officeart/2005/8/layout/cycle6"/>
    <dgm:cxn modelId="{76755653-6972-4FF0-99DC-F688CA4968EC}" type="presParOf" srcId="{FA38DF5F-3FB2-42B7-8DDD-7697C9E47F2C}" destId="{BE88AA11-03A3-4F32-B77F-3A2FBCC0A445}" srcOrd="16" destOrd="0" presId="urn:microsoft.com/office/officeart/2005/8/layout/cycle6"/>
    <dgm:cxn modelId="{E766F661-CCC9-41F6-9CF6-5D10ED630784}" type="presParOf" srcId="{FA38DF5F-3FB2-42B7-8DDD-7697C9E47F2C}" destId="{28D21290-6765-484A-8E49-2893FE29CBDD}" srcOrd="17" destOrd="0" presId="urn:microsoft.com/office/officeart/2005/8/layout/cycle6"/>
    <dgm:cxn modelId="{414974BA-86AB-4D96-981F-51FCD5F187AC}" type="presParOf" srcId="{FA38DF5F-3FB2-42B7-8DDD-7697C9E47F2C}" destId="{312F09EE-0537-4D80-B853-1232CB6E288E}" srcOrd="18" destOrd="0" presId="urn:microsoft.com/office/officeart/2005/8/layout/cycle6"/>
    <dgm:cxn modelId="{35D9E29E-8545-4AA7-8ED4-F41A4C290853}" type="presParOf" srcId="{FA38DF5F-3FB2-42B7-8DDD-7697C9E47F2C}" destId="{57E9A66B-E7E3-4D05-A0B5-A057AC4F415B}" srcOrd="19" destOrd="0" presId="urn:microsoft.com/office/officeart/2005/8/layout/cycle6"/>
    <dgm:cxn modelId="{C23512C1-771B-4745-A898-AA867393BB2E}" type="presParOf" srcId="{FA38DF5F-3FB2-42B7-8DDD-7697C9E47F2C}" destId="{8E2A24C8-708E-4450-B60F-FE8AFDFF2FA2}" srcOrd="2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CCAA8D-DA51-4E98-8F99-A33BB3154B3D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</dgm:pt>
    <dgm:pt modelId="{9D2A1629-03BC-4B4B-A891-7F35D80861FE}">
      <dgm:prSet phldrT="[Text]" custT="1"/>
      <dgm:spPr/>
      <dgm:t>
        <a:bodyPr/>
        <a:lstStyle/>
        <a:p>
          <a:pPr algn="l"/>
          <a:r>
            <a:rPr lang="bg-BG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СЕГРЕГАЦИЯ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Создание изолированного существования:</a:t>
          </a:r>
        </a:p>
        <a:p>
          <a:r>
            <a: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Детские сады и школы в районах поселения ромского населения в крупных городах в Болгарии, где ромские дети преобладают; Детский сад и классы в школах с преимущественным количеством цыганских детей в этнически смешанных детских садах и школах.</a:t>
          </a:r>
          <a:endParaRPr lang="en-US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4D0C50-27DB-4D49-A3C3-D224AB410031}" type="parTrans" cxnId="{A26E92FE-EB2B-4D2F-8A87-A5C8639F7739}">
      <dgm:prSet/>
      <dgm:spPr/>
      <dgm:t>
        <a:bodyPr/>
        <a:lstStyle/>
        <a:p>
          <a:endParaRPr lang="en-US"/>
        </a:p>
      </dgm:t>
    </dgm:pt>
    <dgm:pt modelId="{7B791DF6-C3EE-4FE6-8F34-8769E9A4824D}" type="sibTrans" cxnId="{A26E92FE-EB2B-4D2F-8A87-A5C8639F7739}">
      <dgm:prSet/>
      <dgm:spPr/>
      <dgm:t>
        <a:bodyPr/>
        <a:lstStyle/>
        <a:p>
          <a:endParaRPr lang="en-US"/>
        </a:p>
      </dgm:t>
    </dgm:pt>
    <dgm:pt modelId="{1AEBCAE8-DA2A-4C67-9CA2-7F585E003A28}">
      <dgm:prSet phldrT="[Text]" custT="1"/>
      <dgm:spPr/>
      <dgm:t>
        <a:bodyPr/>
        <a:lstStyle/>
        <a:p>
          <a:pPr algn="l"/>
          <a:r>
            <a:rPr lang="bg-BG" sz="1800" b="1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ДЕСЕГРЕГАЦИЯ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            </a:t>
          </a:r>
        </a:p>
        <a:p>
          <a:pPr algn="l"/>
          <a:r>
            <a: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Обеспечение обучения детей и учащихся из групп цыган, классов, детских садов и школ, среди которых преобладают дети и ученики из не цыган.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28E836-941B-470D-968C-20D7C6F55A26}" type="parTrans" cxnId="{08AC0C04-97A2-4665-AE6A-603D0666F9A2}">
      <dgm:prSet/>
      <dgm:spPr/>
      <dgm:t>
        <a:bodyPr/>
        <a:lstStyle/>
        <a:p>
          <a:endParaRPr lang="en-US"/>
        </a:p>
      </dgm:t>
    </dgm:pt>
    <dgm:pt modelId="{E55E2D3C-4AE5-4356-BEB2-116AE975CE9F}" type="sibTrans" cxnId="{08AC0C04-97A2-4665-AE6A-603D0666F9A2}">
      <dgm:prSet/>
      <dgm:spPr/>
      <dgm:t>
        <a:bodyPr/>
        <a:lstStyle/>
        <a:p>
          <a:endParaRPr lang="en-US"/>
        </a:p>
      </dgm:t>
    </dgm:pt>
    <dgm:pt modelId="{4CB01EC3-D94E-4EE4-BD39-536E1E6ADBCF}">
      <dgm:prSet phldrT="[Text]" custT="1"/>
      <dgm:spPr/>
      <dgm:t>
        <a:bodyPr/>
        <a:lstStyle/>
        <a:p>
          <a:pPr algn="l"/>
          <a:r>
            <a:rPr lang="bg-BG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ВТОРИЧНАЯ СЕГРЕГАЦИЯ</a:t>
          </a:r>
          <a:r>
            <a:rPr lang="en-US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algn="l"/>
          <a:r>
            <a:rPr lang="ru-RU" sz="1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Вторичный процесс формирования групп, классов, детских садов и школ с преимущественно детей и учащихся рома за пределами окрестностей рома в городах, в результате массивного списания детей и учеников нецыганских, из-за нежелания совместной учебы.</a:t>
          </a:r>
          <a:endParaRPr lang="en-US" sz="14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C5675B-CA02-4CFB-BEB6-07D577FC6A96}" type="parTrans" cxnId="{5C1EA2FC-4FEC-4900-A372-CDA1D2B563FA}">
      <dgm:prSet/>
      <dgm:spPr/>
      <dgm:t>
        <a:bodyPr/>
        <a:lstStyle/>
        <a:p>
          <a:endParaRPr lang="bg-BG"/>
        </a:p>
      </dgm:t>
    </dgm:pt>
    <dgm:pt modelId="{FD7F0B5A-783B-4ECF-89A9-81371D75E63C}" type="sibTrans" cxnId="{5C1EA2FC-4FEC-4900-A372-CDA1D2B563FA}">
      <dgm:prSet/>
      <dgm:spPr/>
      <dgm:t>
        <a:bodyPr/>
        <a:lstStyle/>
        <a:p>
          <a:endParaRPr lang="bg-BG"/>
        </a:p>
      </dgm:t>
    </dgm:pt>
    <dgm:pt modelId="{2C5DEEC6-4AF9-48F2-B054-67B19D5770FE}" type="pres">
      <dgm:prSet presAssocID="{B4CCAA8D-DA51-4E98-8F99-A33BB3154B3D}" presName="CompostProcess" presStyleCnt="0">
        <dgm:presLayoutVars>
          <dgm:dir/>
          <dgm:resizeHandles val="exact"/>
        </dgm:presLayoutVars>
      </dgm:prSet>
      <dgm:spPr/>
    </dgm:pt>
    <dgm:pt modelId="{F359AF2A-ED31-4EBE-A784-56B8AB2FD944}" type="pres">
      <dgm:prSet presAssocID="{B4CCAA8D-DA51-4E98-8F99-A33BB3154B3D}" presName="arrow" presStyleLbl="bgShp" presStyleIdx="0" presStyleCnt="1"/>
      <dgm:spPr/>
    </dgm:pt>
    <dgm:pt modelId="{951AE45E-D755-46C8-8580-1435CEBBC75D}" type="pres">
      <dgm:prSet presAssocID="{B4CCAA8D-DA51-4E98-8F99-A33BB3154B3D}" presName="linearProcess" presStyleCnt="0"/>
      <dgm:spPr/>
    </dgm:pt>
    <dgm:pt modelId="{48384BF3-1468-4930-924F-C9DFA8BEE1BE}" type="pres">
      <dgm:prSet presAssocID="{9D2A1629-03BC-4B4B-A891-7F35D80861FE}" presName="textNode" presStyleLbl="node1" presStyleIdx="0" presStyleCnt="3" custScaleY="2468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3AB237-9973-4EF9-9466-F3626B517DB1}" type="pres">
      <dgm:prSet presAssocID="{7B791DF6-C3EE-4FE6-8F34-8769E9A4824D}" presName="sibTrans" presStyleCnt="0"/>
      <dgm:spPr/>
    </dgm:pt>
    <dgm:pt modelId="{9CBF8BBF-1667-467E-B8B0-FFD9A44A9C55}" type="pres">
      <dgm:prSet presAssocID="{1AEBCAE8-DA2A-4C67-9CA2-7F585E003A28}" presName="textNode" presStyleLbl="node1" presStyleIdx="1" presStyleCnt="3" custScaleY="2229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C7401B-72C8-4BBE-A589-E3AFABF97536}" type="pres">
      <dgm:prSet presAssocID="{E55E2D3C-4AE5-4356-BEB2-116AE975CE9F}" presName="sibTrans" presStyleCnt="0"/>
      <dgm:spPr/>
    </dgm:pt>
    <dgm:pt modelId="{EFB79FAC-8027-477D-A9C5-18008046997B}" type="pres">
      <dgm:prSet presAssocID="{4CB01EC3-D94E-4EE4-BD39-536E1E6ADBCF}" presName="textNode" presStyleLbl="node1" presStyleIdx="2" presStyleCnt="3" custScaleY="243210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5C1EA2FC-4FEC-4900-A372-CDA1D2B563FA}" srcId="{B4CCAA8D-DA51-4E98-8F99-A33BB3154B3D}" destId="{4CB01EC3-D94E-4EE4-BD39-536E1E6ADBCF}" srcOrd="2" destOrd="0" parTransId="{75C5675B-CA02-4CFB-BEB6-07D577FC6A96}" sibTransId="{FD7F0B5A-783B-4ECF-89A9-81371D75E63C}"/>
    <dgm:cxn modelId="{08AC0C04-97A2-4665-AE6A-603D0666F9A2}" srcId="{B4CCAA8D-DA51-4E98-8F99-A33BB3154B3D}" destId="{1AEBCAE8-DA2A-4C67-9CA2-7F585E003A28}" srcOrd="1" destOrd="0" parTransId="{0628E836-941B-470D-968C-20D7C6F55A26}" sibTransId="{E55E2D3C-4AE5-4356-BEB2-116AE975CE9F}"/>
    <dgm:cxn modelId="{A26E92FE-EB2B-4D2F-8A87-A5C8639F7739}" srcId="{B4CCAA8D-DA51-4E98-8F99-A33BB3154B3D}" destId="{9D2A1629-03BC-4B4B-A891-7F35D80861FE}" srcOrd="0" destOrd="0" parTransId="{584D0C50-27DB-4D49-A3C3-D224AB410031}" sibTransId="{7B791DF6-C3EE-4FE6-8F34-8769E9A4824D}"/>
    <dgm:cxn modelId="{43746950-3A03-42CD-B1BE-D1CB6376CE41}" type="presOf" srcId="{9D2A1629-03BC-4B4B-A891-7F35D80861FE}" destId="{48384BF3-1468-4930-924F-C9DFA8BEE1BE}" srcOrd="0" destOrd="0" presId="urn:microsoft.com/office/officeart/2005/8/layout/hProcess9"/>
    <dgm:cxn modelId="{84D8E2E7-951C-459D-B54A-3B51EECF2E9C}" type="presOf" srcId="{1AEBCAE8-DA2A-4C67-9CA2-7F585E003A28}" destId="{9CBF8BBF-1667-467E-B8B0-FFD9A44A9C55}" srcOrd="0" destOrd="0" presId="urn:microsoft.com/office/officeart/2005/8/layout/hProcess9"/>
    <dgm:cxn modelId="{CA95CF00-3DC0-453E-922B-BF10F32C6F61}" type="presOf" srcId="{4CB01EC3-D94E-4EE4-BD39-536E1E6ADBCF}" destId="{EFB79FAC-8027-477D-A9C5-18008046997B}" srcOrd="0" destOrd="0" presId="urn:microsoft.com/office/officeart/2005/8/layout/hProcess9"/>
    <dgm:cxn modelId="{C3A6EEF4-12F1-4813-B452-877A3B8DB39D}" type="presOf" srcId="{B4CCAA8D-DA51-4E98-8F99-A33BB3154B3D}" destId="{2C5DEEC6-4AF9-48F2-B054-67B19D5770FE}" srcOrd="0" destOrd="0" presId="urn:microsoft.com/office/officeart/2005/8/layout/hProcess9"/>
    <dgm:cxn modelId="{7E515F97-9E6F-4877-A4C4-307BB096A11F}" type="presParOf" srcId="{2C5DEEC6-4AF9-48F2-B054-67B19D5770FE}" destId="{F359AF2A-ED31-4EBE-A784-56B8AB2FD944}" srcOrd="0" destOrd="0" presId="urn:microsoft.com/office/officeart/2005/8/layout/hProcess9"/>
    <dgm:cxn modelId="{52364524-9EED-44C0-84E0-08E3621A3AE7}" type="presParOf" srcId="{2C5DEEC6-4AF9-48F2-B054-67B19D5770FE}" destId="{951AE45E-D755-46C8-8580-1435CEBBC75D}" srcOrd="1" destOrd="0" presId="urn:microsoft.com/office/officeart/2005/8/layout/hProcess9"/>
    <dgm:cxn modelId="{46016962-ADFD-4A68-81CA-5BC862BBF09F}" type="presParOf" srcId="{951AE45E-D755-46C8-8580-1435CEBBC75D}" destId="{48384BF3-1468-4930-924F-C9DFA8BEE1BE}" srcOrd="0" destOrd="0" presId="urn:microsoft.com/office/officeart/2005/8/layout/hProcess9"/>
    <dgm:cxn modelId="{F96A9A53-9D7A-4C56-8E2C-E2A15B236DB7}" type="presParOf" srcId="{951AE45E-D755-46C8-8580-1435CEBBC75D}" destId="{743AB237-9973-4EF9-9466-F3626B517DB1}" srcOrd="1" destOrd="0" presId="urn:microsoft.com/office/officeart/2005/8/layout/hProcess9"/>
    <dgm:cxn modelId="{0D2C28E5-C6CA-484A-992A-41FE9424EE25}" type="presParOf" srcId="{951AE45E-D755-46C8-8580-1435CEBBC75D}" destId="{9CBF8BBF-1667-467E-B8B0-FFD9A44A9C55}" srcOrd="2" destOrd="0" presId="urn:microsoft.com/office/officeart/2005/8/layout/hProcess9"/>
    <dgm:cxn modelId="{02E16AC6-9EEF-43EF-94A3-496E5260D4B7}" type="presParOf" srcId="{951AE45E-D755-46C8-8580-1435CEBBC75D}" destId="{9AC7401B-72C8-4BBE-A589-E3AFABF97536}" srcOrd="3" destOrd="0" presId="urn:microsoft.com/office/officeart/2005/8/layout/hProcess9"/>
    <dgm:cxn modelId="{272F7230-2C15-4486-8273-F89D2893D0A4}" type="presParOf" srcId="{951AE45E-D755-46C8-8580-1435CEBBC75D}" destId="{EFB79FAC-8027-477D-A9C5-18008046997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DB0295-8189-452F-A36D-C7AD1CDDA58A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A8C0BC-33EB-47FF-BF5A-FDDD799EF7E6}">
      <dgm:prSet phldrT="[Text]" custT="1"/>
      <dgm:spPr>
        <a:solidFill>
          <a:srgbClr val="FFC000"/>
        </a:solidFill>
      </dgm:spPr>
      <dgm:t>
        <a:bodyPr/>
        <a:lstStyle/>
        <a:p>
          <a:r>
            <a:rPr lang="ru-RU" altLang="bg-BG" sz="1800" dirty="0" smtClean="0">
              <a:latin typeface="Times New Roman" pitchFamily="18" charset="0"/>
              <a:cs typeface="Times New Roman" pitchFamily="18" charset="0"/>
            </a:rPr>
            <a:t>Полная </a:t>
          </a:r>
          <a:r>
            <a:rPr lang="ru-RU" altLang="bg-BG" sz="1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социальная интеграция </a:t>
          </a:r>
          <a:r>
            <a:rPr lang="ru-RU" altLang="bg-BG" sz="1800" dirty="0" smtClean="0">
              <a:latin typeface="Times New Roman" pitchFamily="18" charset="0"/>
              <a:cs typeface="Times New Roman" pitchFamily="18" charset="0"/>
            </a:rPr>
            <a:t>детей и учащихся представителей этнических меньшинств, чтобы подготовить их как высоко образованных, полноправных и ответственных граждан Республики Болгарии и активно участвовавших в общественной жизни. Обеспечение оптимальных условий для этого</a:t>
          </a:r>
          <a:endParaRPr lang="en-US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E402CE-F7D6-4824-A873-AA8BB2D639BB}" type="parTrans" cxnId="{D17D75DE-2A9D-4070-A6EC-B3097B2588F5}">
      <dgm:prSet/>
      <dgm:spPr/>
      <dgm:t>
        <a:bodyPr/>
        <a:lstStyle/>
        <a:p>
          <a:endParaRPr lang="en-US"/>
        </a:p>
      </dgm:t>
    </dgm:pt>
    <dgm:pt modelId="{8048E364-0804-40AD-9156-0484AB9EEDC6}" type="sibTrans" cxnId="{D17D75DE-2A9D-4070-A6EC-B3097B2588F5}">
      <dgm:prSet/>
      <dgm:spPr/>
      <dgm:t>
        <a:bodyPr/>
        <a:lstStyle/>
        <a:p>
          <a:endParaRPr lang="en-US"/>
        </a:p>
      </dgm:t>
    </dgm:pt>
    <dgm:pt modelId="{249F2E8A-B59D-44C3-8162-0039494A5FB3}">
      <dgm:prSet phldrT="[Text]" custT="1"/>
      <dgm:spPr>
        <a:solidFill>
          <a:srgbClr val="92D050"/>
        </a:solidFill>
      </dgm:spPr>
      <dgm:t>
        <a:bodyPr/>
        <a:lstStyle/>
        <a:p>
          <a:r>
            <a:rPr lang="ru-RU" altLang="bg-BG" sz="2000" dirty="0" smtClean="0">
              <a:latin typeface="Times New Roman" pitchFamily="18" charset="0"/>
              <a:cs typeface="Times New Roman" pitchFamily="18" charset="0"/>
            </a:rPr>
            <a:t>Обеспечение </a:t>
          </a:r>
          <a:r>
            <a:rPr lang="ru-RU" altLang="bg-BG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равного доступа </a:t>
          </a:r>
          <a:r>
            <a:rPr lang="ru-RU" altLang="bg-BG" sz="2000" dirty="0" smtClean="0">
              <a:latin typeface="Times New Roman" pitchFamily="18" charset="0"/>
              <a:cs typeface="Times New Roman" pitchFamily="18" charset="0"/>
            </a:rPr>
            <a:t>к качественному образованию для детей и учащихся представителей этнических меньшинств</a:t>
          </a:r>
          <a:endParaRPr lang="en-U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41391A-ADE4-4B36-9A75-0E68717DF750}" type="parTrans" cxnId="{336D6A50-5E7C-4DDD-9FD1-DF9E271EBD9F}">
      <dgm:prSet/>
      <dgm:spPr/>
      <dgm:t>
        <a:bodyPr/>
        <a:lstStyle/>
        <a:p>
          <a:endParaRPr lang="en-US"/>
        </a:p>
      </dgm:t>
    </dgm:pt>
    <dgm:pt modelId="{6040050C-C61E-4BD6-9946-8F776808CF10}" type="sibTrans" cxnId="{336D6A50-5E7C-4DDD-9FD1-DF9E271EBD9F}">
      <dgm:prSet/>
      <dgm:spPr/>
      <dgm:t>
        <a:bodyPr/>
        <a:lstStyle/>
        <a:p>
          <a:endParaRPr lang="en-US"/>
        </a:p>
      </dgm:t>
    </dgm:pt>
    <dgm:pt modelId="{90FE05D4-4C09-4E31-AB82-6319F0A43446}">
      <dgm:prSet phldrT="[Text]" phldr="1"/>
      <dgm:spPr/>
      <dgm:t>
        <a:bodyPr/>
        <a:lstStyle/>
        <a:p>
          <a:endParaRPr lang="en-US" dirty="0"/>
        </a:p>
      </dgm:t>
    </dgm:pt>
    <dgm:pt modelId="{E8AC06DE-9FC3-4E57-A9DC-E4A2F75B311E}" type="parTrans" cxnId="{84BFE192-8653-41FB-9315-F3B4D22AD686}">
      <dgm:prSet/>
      <dgm:spPr/>
      <dgm:t>
        <a:bodyPr/>
        <a:lstStyle/>
        <a:p>
          <a:endParaRPr lang="en-US"/>
        </a:p>
      </dgm:t>
    </dgm:pt>
    <dgm:pt modelId="{DA868A70-7703-4B86-B986-0F6DF9813088}" type="sibTrans" cxnId="{84BFE192-8653-41FB-9315-F3B4D22AD686}">
      <dgm:prSet/>
      <dgm:spPr/>
      <dgm:t>
        <a:bodyPr/>
        <a:lstStyle/>
        <a:p>
          <a:endParaRPr lang="en-US"/>
        </a:p>
      </dgm:t>
    </dgm:pt>
    <dgm:pt modelId="{06709B8C-05CD-47C2-A314-1FAD8A003056}">
      <dgm:prSet phldrT="[Text]" phldr="1"/>
      <dgm:spPr/>
      <dgm:t>
        <a:bodyPr/>
        <a:lstStyle/>
        <a:p>
          <a:endParaRPr lang="en-US"/>
        </a:p>
      </dgm:t>
    </dgm:pt>
    <dgm:pt modelId="{7FCD4AF5-C712-4CD2-80EC-262FFC193832}" type="parTrans" cxnId="{AA0070D2-A784-47DB-9F95-DFF80C35D9DF}">
      <dgm:prSet/>
      <dgm:spPr/>
      <dgm:t>
        <a:bodyPr/>
        <a:lstStyle/>
        <a:p>
          <a:endParaRPr lang="en-US"/>
        </a:p>
      </dgm:t>
    </dgm:pt>
    <dgm:pt modelId="{F39284AB-36C1-45A0-B5CF-D9F58A9246B2}" type="sibTrans" cxnId="{AA0070D2-A784-47DB-9F95-DFF80C35D9DF}">
      <dgm:prSet/>
      <dgm:spPr/>
      <dgm:t>
        <a:bodyPr/>
        <a:lstStyle/>
        <a:p>
          <a:endParaRPr lang="en-US"/>
        </a:p>
      </dgm:t>
    </dgm:pt>
    <dgm:pt modelId="{A32F66B9-707D-4384-AD28-517CDD184F05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bg-BG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Сохранение и развитие </a:t>
          </a:r>
          <a:r>
            <a:rPr lang="ru-RU" altLang="bg-BG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культурной идентичности</a:t>
          </a:r>
          <a:r>
            <a:rPr lang="ru-RU" altLang="bg-BG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bg-BG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детей и учащихся </a:t>
          </a:r>
          <a:r>
            <a:rPr lang="ru-RU" altLang="bg-BG" sz="1400" dirty="0" smtClean="0">
              <a:latin typeface="Times New Roman" pitchFamily="18" charset="0"/>
              <a:cs typeface="Times New Roman" pitchFamily="18" charset="0"/>
            </a:rPr>
            <a:t>представителей этнических меньшинств</a:t>
          </a:r>
          <a:r>
            <a:rPr lang="ru-RU" altLang="bg-BG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и перевращения этнокультурного разнообразия в источник взаимопонимания, уважения и сотрудничества в общей образовательной среде</a:t>
          </a:r>
          <a:endParaRPr lang="en-US" sz="1400" dirty="0"/>
        </a:p>
      </dgm:t>
    </dgm:pt>
    <dgm:pt modelId="{DA39E6F8-D392-431A-A7E6-7F4209FC0E2A}" type="parTrans" cxnId="{C18C484E-D0CD-41D7-B63F-6EECB44F9B63}">
      <dgm:prSet/>
      <dgm:spPr/>
      <dgm:t>
        <a:bodyPr/>
        <a:lstStyle/>
        <a:p>
          <a:endParaRPr lang="en-US"/>
        </a:p>
      </dgm:t>
    </dgm:pt>
    <dgm:pt modelId="{152F2E09-D3BF-4DAF-8326-392868188A51}" type="sibTrans" cxnId="{C18C484E-D0CD-41D7-B63F-6EECB44F9B63}">
      <dgm:prSet/>
      <dgm:spPr/>
      <dgm:t>
        <a:bodyPr/>
        <a:lstStyle/>
        <a:p>
          <a:endParaRPr lang="en-US"/>
        </a:p>
      </dgm:t>
    </dgm:pt>
    <dgm:pt modelId="{5CE57CAA-C5E4-48C8-A730-3A42BF933DD7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altLang="bg-BG" sz="2000" dirty="0" smtClean="0">
              <a:latin typeface="Times New Roman" pitchFamily="18" charset="0"/>
              <a:cs typeface="Times New Roman" pitchFamily="18" charset="0"/>
            </a:rPr>
            <a:t>Укрепление </a:t>
          </a:r>
          <a:r>
            <a:rPr lang="ru-RU" altLang="bg-BG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межкультурного образования </a:t>
          </a:r>
          <a:r>
            <a:rPr lang="ru-RU" altLang="bg-BG" sz="2000" dirty="0" smtClean="0">
              <a:latin typeface="Times New Roman" pitchFamily="18" charset="0"/>
              <a:cs typeface="Times New Roman" pitchFamily="18" charset="0"/>
            </a:rPr>
            <a:t>как неотъемлемой части процесса модернизации системы образования Болгарии</a:t>
          </a:r>
          <a:endParaRPr lang="en-U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CA66A3-D4BF-4B45-A4FE-813C61821FA2}" type="parTrans" cxnId="{FD540C7B-8878-49B0-A5BD-F4DE42BD125A}">
      <dgm:prSet/>
      <dgm:spPr/>
      <dgm:t>
        <a:bodyPr/>
        <a:lstStyle/>
        <a:p>
          <a:endParaRPr lang="en-US"/>
        </a:p>
      </dgm:t>
    </dgm:pt>
    <dgm:pt modelId="{BBBEACEF-3F82-4091-9884-D42AF4E1C200}" type="sibTrans" cxnId="{FD540C7B-8878-49B0-A5BD-F4DE42BD125A}">
      <dgm:prSet/>
      <dgm:spPr/>
      <dgm:t>
        <a:bodyPr/>
        <a:lstStyle/>
        <a:p>
          <a:endParaRPr lang="en-US"/>
        </a:p>
      </dgm:t>
    </dgm:pt>
    <dgm:pt modelId="{A1FB1ABD-F23D-4708-9445-E2727C185B3A}" type="pres">
      <dgm:prSet presAssocID="{38DB0295-8189-452F-A36D-C7AD1CDDA58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C9558A-6CA2-4221-A2DA-8FC9DC2464C9}" type="pres">
      <dgm:prSet presAssocID="{38DB0295-8189-452F-A36D-C7AD1CDDA58A}" presName="diamond" presStyleLbl="bgShp" presStyleIdx="0" presStyleCnt="1" custScaleX="153947"/>
      <dgm:spPr/>
      <dgm:t>
        <a:bodyPr/>
        <a:lstStyle/>
        <a:p>
          <a:endParaRPr lang="en-US"/>
        </a:p>
      </dgm:t>
    </dgm:pt>
    <dgm:pt modelId="{EBE24609-F647-43D7-BCDF-F8588DAEF2C9}" type="pres">
      <dgm:prSet presAssocID="{38DB0295-8189-452F-A36D-C7AD1CDDA58A}" presName="quad1" presStyleLbl="node1" presStyleIdx="0" presStyleCnt="4" custScaleX="178181" custScaleY="120752" custLinFactNeighborX="-30815" custLinFactNeighborY="-38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B8CA86-A74F-4502-ABA6-4A9B6C73EBB3}" type="pres">
      <dgm:prSet presAssocID="{38DB0295-8189-452F-A36D-C7AD1CDDA58A}" presName="quad2" presStyleLbl="node1" presStyleIdx="1" presStyleCnt="4" custScaleX="144318" custLinFactNeighborX="57112" custLinFactNeighborY="17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7D242E-48B0-406E-BD85-E897FB0B878D}" type="pres">
      <dgm:prSet presAssocID="{38DB0295-8189-452F-A36D-C7AD1CDDA58A}" presName="quad3" presStyleLbl="node1" presStyleIdx="2" presStyleCnt="4" custScaleX="191675" custLinFactNeighborX="-34189" custLinFactNeighborY="9649">
        <dgm:presLayoutVars>
          <dgm:chMax val="0"/>
          <dgm:chPref val="0"/>
          <dgm:bulletEnabled val="1"/>
        </dgm:presLayoutVars>
      </dgm:prSet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B11571D6-B9DF-4C58-9C51-EC76B4FC2DA0}" type="pres">
      <dgm:prSet presAssocID="{38DB0295-8189-452F-A36D-C7AD1CDDA58A}" presName="quad4" presStyleLbl="node1" presStyleIdx="3" presStyleCnt="4" custScaleX="137571" custScaleY="121505" custLinFactNeighborX="53738" custLinFactNeighborY="136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0367C1-ED7E-40D7-9E83-79B8015D8087}" type="presOf" srcId="{38DB0295-8189-452F-A36D-C7AD1CDDA58A}" destId="{A1FB1ABD-F23D-4708-9445-E2727C185B3A}" srcOrd="0" destOrd="0" presId="urn:microsoft.com/office/officeart/2005/8/layout/matrix3"/>
    <dgm:cxn modelId="{FD540C7B-8878-49B0-A5BD-F4DE42BD125A}" srcId="{38DB0295-8189-452F-A36D-C7AD1CDDA58A}" destId="{5CE57CAA-C5E4-48C8-A730-3A42BF933DD7}" srcOrd="2" destOrd="0" parTransId="{39CA66A3-D4BF-4B45-A4FE-813C61821FA2}" sibTransId="{BBBEACEF-3F82-4091-9884-D42AF4E1C200}"/>
    <dgm:cxn modelId="{C18C484E-D0CD-41D7-B63F-6EECB44F9B63}" srcId="{38DB0295-8189-452F-A36D-C7AD1CDDA58A}" destId="{A32F66B9-707D-4384-AD28-517CDD184F05}" srcOrd="3" destOrd="0" parTransId="{DA39E6F8-D392-431A-A7E6-7F4209FC0E2A}" sibTransId="{152F2E09-D3BF-4DAF-8326-392868188A51}"/>
    <dgm:cxn modelId="{52A54214-81F1-4719-BB3C-809FAE2BD32D}" type="presOf" srcId="{249F2E8A-B59D-44C3-8162-0039494A5FB3}" destId="{44B8CA86-A74F-4502-ABA6-4A9B6C73EBB3}" srcOrd="0" destOrd="0" presId="urn:microsoft.com/office/officeart/2005/8/layout/matrix3"/>
    <dgm:cxn modelId="{AA0070D2-A784-47DB-9F95-DFF80C35D9DF}" srcId="{38DB0295-8189-452F-A36D-C7AD1CDDA58A}" destId="{06709B8C-05CD-47C2-A314-1FAD8A003056}" srcOrd="5" destOrd="0" parTransId="{7FCD4AF5-C712-4CD2-80EC-262FFC193832}" sibTransId="{F39284AB-36C1-45A0-B5CF-D9F58A9246B2}"/>
    <dgm:cxn modelId="{D17D75DE-2A9D-4070-A6EC-B3097B2588F5}" srcId="{38DB0295-8189-452F-A36D-C7AD1CDDA58A}" destId="{6BA8C0BC-33EB-47FF-BF5A-FDDD799EF7E6}" srcOrd="0" destOrd="0" parTransId="{59E402CE-F7D6-4824-A873-AA8BB2D639BB}" sibTransId="{8048E364-0804-40AD-9156-0484AB9EEDC6}"/>
    <dgm:cxn modelId="{E5367284-5970-452D-9982-72CD09DC1796}" type="presOf" srcId="{5CE57CAA-C5E4-48C8-A730-3A42BF933DD7}" destId="{CA7D242E-48B0-406E-BD85-E897FB0B878D}" srcOrd="0" destOrd="0" presId="urn:microsoft.com/office/officeart/2005/8/layout/matrix3"/>
    <dgm:cxn modelId="{B29EA9FC-A3ED-49E0-A0E9-BC180BC065B6}" type="presOf" srcId="{6BA8C0BC-33EB-47FF-BF5A-FDDD799EF7E6}" destId="{EBE24609-F647-43D7-BCDF-F8588DAEF2C9}" srcOrd="0" destOrd="0" presId="urn:microsoft.com/office/officeart/2005/8/layout/matrix3"/>
    <dgm:cxn modelId="{336D6A50-5E7C-4DDD-9FD1-DF9E271EBD9F}" srcId="{38DB0295-8189-452F-A36D-C7AD1CDDA58A}" destId="{249F2E8A-B59D-44C3-8162-0039494A5FB3}" srcOrd="1" destOrd="0" parTransId="{3841391A-ADE4-4B36-9A75-0E68717DF750}" sibTransId="{6040050C-C61E-4BD6-9946-8F776808CF10}"/>
    <dgm:cxn modelId="{84BFE192-8653-41FB-9315-F3B4D22AD686}" srcId="{38DB0295-8189-452F-A36D-C7AD1CDDA58A}" destId="{90FE05D4-4C09-4E31-AB82-6319F0A43446}" srcOrd="4" destOrd="0" parTransId="{E8AC06DE-9FC3-4E57-A9DC-E4A2F75B311E}" sibTransId="{DA868A70-7703-4B86-B986-0F6DF9813088}"/>
    <dgm:cxn modelId="{731F62E3-0216-4919-92AC-36417EA49A68}" type="presOf" srcId="{A32F66B9-707D-4384-AD28-517CDD184F05}" destId="{B11571D6-B9DF-4C58-9C51-EC76B4FC2DA0}" srcOrd="0" destOrd="0" presId="urn:microsoft.com/office/officeart/2005/8/layout/matrix3"/>
    <dgm:cxn modelId="{81E0A036-7EF4-4895-B32C-7817247B357C}" type="presParOf" srcId="{A1FB1ABD-F23D-4708-9445-E2727C185B3A}" destId="{02C9558A-6CA2-4221-A2DA-8FC9DC2464C9}" srcOrd="0" destOrd="0" presId="urn:microsoft.com/office/officeart/2005/8/layout/matrix3"/>
    <dgm:cxn modelId="{1CAEF0AD-4479-4CD4-AE90-AD772E230926}" type="presParOf" srcId="{A1FB1ABD-F23D-4708-9445-E2727C185B3A}" destId="{EBE24609-F647-43D7-BCDF-F8588DAEF2C9}" srcOrd="1" destOrd="0" presId="urn:microsoft.com/office/officeart/2005/8/layout/matrix3"/>
    <dgm:cxn modelId="{CF69109D-C783-4B1F-B0C6-E215C594DFCD}" type="presParOf" srcId="{A1FB1ABD-F23D-4708-9445-E2727C185B3A}" destId="{44B8CA86-A74F-4502-ABA6-4A9B6C73EBB3}" srcOrd="2" destOrd="0" presId="urn:microsoft.com/office/officeart/2005/8/layout/matrix3"/>
    <dgm:cxn modelId="{12BA48B1-8967-4FE3-9A36-DEDEBA3B11D2}" type="presParOf" srcId="{A1FB1ABD-F23D-4708-9445-E2727C185B3A}" destId="{CA7D242E-48B0-406E-BD85-E897FB0B878D}" srcOrd="3" destOrd="0" presId="urn:microsoft.com/office/officeart/2005/8/layout/matrix3"/>
    <dgm:cxn modelId="{9D9CB034-B70F-4867-8B2D-5542677E1E94}" type="presParOf" srcId="{A1FB1ABD-F23D-4708-9445-E2727C185B3A}" destId="{B11571D6-B9DF-4C58-9C51-EC76B4FC2DA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B44873-6EEA-41E7-A464-EC1FC1856105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F46B20-A442-4EBF-BAF6-8D95F3D27DA9}">
      <dgm:prSet phldrT="[Text]"/>
      <dgm:spPr>
        <a:solidFill>
          <a:srgbClr val="FFC000"/>
        </a:solidFill>
      </dgm:spPr>
      <dgm:t>
        <a:bodyPr/>
        <a:lstStyle/>
        <a:p>
          <a:r>
            <a:rPr lang="ru-RU" b="1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социальная интеграция</a:t>
          </a:r>
          <a:endParaRPr lang="en-US" b="1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E7E837-F13D-4D2E-9213-DCF828074E5B}" type="parTrans" cxnId="{BBCBD29E-5376-413F-A60E-19877AA17C70}">
      <dgm:prSet/>
      <dgm:spPr/>
      <dgm:t>
        <a:bodyPr/>
        <a:lstStyle/>
        <a:p>
          <a:endParaRPr lang="en-US"/>
        </a:p>
      </dgm:t>
    </dgm:pt>
    <dgm:pt modelId="{DD9A3428-7C3B-4146-8202-50C19620AA64}" type="sibTrans" cxnId="{BBCBD29E-5376-413F-A60E-19877AA17C70}">
      <dgm:prSet/>
      <dgm:spPr/>
      <dgm:t>
        <a:bodyPr/>
        <a:lstStyle/>
        <a:p>
          <a:endParaRPr lang="en-US"/>
        </a:p>
      </dgm:t>
    </dgm:pt>
    <dgm:pt modelId="{E05A6C34-A85E-49CE-8D36-E90D946159A4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Постепенная десегрегация и преодоление вторичной сегрегации</a:t>
          </a:r>
          <a:endParaRPr lang="en-US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469810-0770-4633-AC97-BBA0735D796D}" type="parTrans" cxnId="{50D2BE43-0EA9-44E6-A853-CF37E9C02D83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73D6C6D7-AFDB-4886-A130-A98EEAAFCCF7}" type="sibTrans" cxnId="{50D2BE43-0EA9-44E6-A853-CF37E9C02D83}">
      <dgm:prSet/>
      <dgm:spPr/>
      <dgm:t>
        <a:bodyPr/>
        <a:lstStyle/>
        <a:p>
          <a:endParaRPr lang="en-US"/>
        </a:p>
      </dgm:t>
    </dgm:pt>
    <dgm:pt modelId="{21639801-0017-4C76-9E85-5C52AB7AFFC3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ru-RU" altLang="bg-BG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работа с родительскими общностями для преодоления взаимных негативных стереотипов</a:t>
          </a:r>
          <a:endParaRPr lang="en-US" b="1" dirty="0">
            <a:solidFill>
              <a:schemeClr val="accent3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71DA82-51E9-4575-9F1F-C4DC1D758EBF}" type="parTrans" cxnId="{98426E9A-904A-4ECA-919C-FD47BC9829A7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36F9EFFE-75BF-40AB-A9C5-19E2B07B126B}" type="sibTrans" cxnId="{98426E9A-904A-4ECA-919C-FD47BC9829A7}">
      <dgm:prSet/>
      <dgm:spPr/>
      <dgm:t>
        <a:bodyPr/>
        <a:lstStyle/>
        <a:p>
          <a:endParaRPr lang="en-US"/>
        </a:p>
      </dgm:t>
    </dgm:pt>
    <dgm:pt modelId="{69A765CC-0FE4-49A4-834D-5CA39A85E924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строительство электронную платформу на сайте министерства для популяризации хорошей практики заинтересованных сторон</a:t>
          </a:r>
          <a:endParaRPr lang="en-US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DA27D2-45DD-4780-BAAB-78BA848F0B5B}" type="parTrans" cxnId="{A4C0C5AA-DB8D-4567-9830-83C9B45005AA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62F58234-0521-4C44-8366-BE8261592804}" type="sibTrans" cxnId="{A4C0C5AA-DB8D-4567-9830-83C9B45005AA}">
      <dgm:prSet/>
      <dgm:spPr/>
      <dgm:t>
        <a:bodyPr/>
        <a:lstStyle/>
        <a:p>
          <a:endParaRPr lang="en-US"/>
        </a:p>
      </dgm:t>
    </dgm:pt>
    <dgm:pt modelId="{8178A44E-EAC3-46A9-8A2D-82B82A65CAB6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привлечение всех заинтересованных сторон</a:t>
          </a:r>
          <a:endParaRPr lang="en-US" b="1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011834-4013-4A45-A659-4DB10F504E2D}" type="parTrans" cxnId="{36156DA6-2AD4-48D2-8130-C88D94CEE21D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FD49C93C-5F8C-4A08-A701-5D1CD4BC7B97}" type="sibTrans" cxnId="{36156DA6-2AD4-48D2-8130-C88D94CEE21D}">
      <dgm:prSet/>
      <dgm:spPr/>
      <dgm:t>
        <a:bodyPr/>
        <a:lstStyle/>
        <a:p>
          <a:endParaRPr lang="en-US"/>
        </a:p>
      </dgm:t>
    </dgm:pt>
    <dgm:pt modelId="{35A7E057-93C5-44A2-A4DF-044BB8CF3964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uk-UA" sz="105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У</a:t>
          </a:r>
          <a:r>
            <a:rPr lang="bg-BG" sz="105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чителя-ассистенти в школах и помощник-учителя в детских садах</a:t>
          </a:r>
          <a:endParaRPr lang="en-US" sz="105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3CF70F-CAB7-4EFB-923C-9BA4D328F120}" type="parTrans" cxnId="{41807E6B-36A8-4F64-8790-06FA3F0238B4}">
      <dgm:prSet/>
      <dgm:spPr/>
      <dgm:t>
        <a:bodyPr/>
        <a:lstStyle/>
        <a:p>
          <a:endParaRPr lang="bg-BG"/>
        </a:p>
      </dgm:t>
    </dgm:pt>
    <dgm:pt modelId="{D7C6C421-C6EB-4273-8D2F-BF604E2EEDDA}" type="sibTrans" cxnId="{41807E6B-36A8-4F64-8790-06FA3F0238B4}">
      <dgm:prSet/>
      <dgm:spPr/>
      <dgm:t>
        <a:bodyPr/>
        <a:lstStyle/>
        <a:p>
          <a:endParaRPr lang="bg-BG"/>
        </a:p>
      </dgm:t>
    </dgm:pt>
    <dgm:pt modelId="{AD4AE5BB-FD5B-1A4F-B891-4718D6FBF041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информационные кампании, чтобы объяснить взаимную выгоду интеграции</a:t>
          </a:r>
          <a:endParaRPr lang="en-US" b="1" dirty="0">
            <a:solidFill>
              <a:schemeClr val="accent3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CD629F-3C4B-4147-9402-9B14849384B2}" type="parTrans" cxnId="{F1CCDE66-263B-0C4B-A40B-1C2EFA0A1D31}">
      <dgm:prSet/>
      <dgm:spPr/>
      <dgm:t>
        <a:bodyPr/>
        <a:lstStyle/>
        <a:p>
          <a:endParaRPr lang="en-US"/>
        </a:p>
      </dgm:t>
    </dgm:pt>
    <dgm:pt modelId="{82951D9E-6A2D-5A4B-956B-8A860011010E}" type="sibTrans" cxnId="{F1CCDE66-263B-0C4B-A40B-1C2EFA0A1D31}">
      <dgm:prSet/>
      <dgm:spPr/>
      <dgm:t>
        <a:bodyPr/>
        <a:lstStyle/>
        <a:p>
          <a:endParaRPr lang="en-US"/>
        </a:p>
      </dgm:t>
    </dgm:pt>
    <dgm:pt modelId="{5A706CE2-4396-4949-A33D-6576AD5B528C}" type="pres">
      <dgm:prSet presAssocID="{07B44873-6EEA-41E7-A464-EC1FC185610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5A1693-DA43-4F60-8950-3951B618A9C6}" type="pres">
      <dgm:prSet presAssocID="{2DF46B20-A442-4EBF-BAF6-8D95F3D27DA9}" presName="centerShape" presStyleLbl="node0" presStyleIdx="0" presStyleCnt="1" custScaleX="328394" custScaleY="39561" custLinFactNeighborX="-726" custLinFactNeighborY="12930"/>
      <dgm:spPr/>
      <dgm:t>
        <a:bodyPr/>
        <a:lstStyle/>
        <a:p>
          <a:endParaRPr lang="en-US"/>
        </a:p>
      </dgm:t>
    </dgm:pt>
    <dgm:pt modelId="{BB93BABC-FDCD-4DF8-A188-9629D831507E}" type="pres">
      <dgm:prSet presAssocID="{33469810-0770-4633-AC97-BBA0735D796D}" presName="parTrans" presStyleLbl="bgSibTrans2D1" presStyleIdx="0" presStyleCnt="6" custAng="14532419" custScaleX="20186" custLinFactNeighborX="-42995" custLinFactNeighborY="33316"/>
      <dgm:spPr/>
      <dgm:t>
        <a:bodyPr/>
        <a:lstStyle/>
        <a:p>
          <a:endParaRPr lang="en-US"/>
        </a:p>
      </dgm:t>
    </dgm:pt>
    <dgm:pt modelId="{2511FCEA-708D-409D-AD7E-71A3885B4701}" type="pres">
      <dgm:prSet presAssocID="{E05A6C34-A85E-49CE-8D36-E90D946159A4}" presName="node" presStyleLbl="node1" presStyleIdx="0" presStyleCnt="6" custScaleX="153267" custScaleY="61057" custRadScaleRad="78781" custRadScaleInc="346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6A6EE9-01E5-451E-A037-EA7DFFB7F506}" type="pres">
      <dgm:prSet presAssocID="{FADA27D2-45DD-4780-BAAB-78BA848F0B5B}" presName="parTrans" presStyleLbl="bgSibTrans2D1" presStyleIdx="1" presStyleCnt="6" custAng="12259148" custScaleX="67666" custScaleY="59887" custLinFactNeighborX="19310" custLinFactNeighborY="42158"/>
      <dgm:spPr/>
      <dgm:t>
        <a:bodyPr/>
        <a:lstStyle/>
        <a:p>
          <a:endParaRPr lang="en-US"/>
        </a:p>
      </dgm:t>
    </dgm:pt>
    <dgm:pt modelId="{5DED9F6F-B513-49E8-A9F2-925246C4C439}" type="pres">
      <dgm:prSet presAssocID="{69A765CC-0FE4-49A4-834D-5CA39A85E924}" presName="node" presStyleLbl="node1" presStyleIdx="1" presStyleCnt="6" custScaleX="169085" custScaleY="58409" custRadScaleRad="107576" custRadScaleInc="9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51ABF-8C01-4835-9CFE-E3D9383C9B36}" type="pres">
      <dgm:prSet presAssocID="{50011834-4013-4A45-A659-4DB10F504E2D}" presName="parTrans" presStyleLbl="bgSibTrans2D1" presStyleIdx="2" presStyleCnt="6" custAng="10966854" custScaleX="92566" custScaleY="58316" custLinFactNeighborX="2869" custLinFactNeighborY="28617"/>
      <dgm:spPr/>
      <dgm:t>
        <a:bodyPr/>
        <a:lstStyle/>
        <a:p>
          <a:endParaRPr lang="en-US"/>
        </a:p>
      </dgm:t>
    </dgm:pt>
    <dgm:pt modelId="{509240AC-786C-4BA1-9253-9E886F3C0D13}" type="pres">
      <dgm:prSet presAssocID="{8178A44E-EAC3-46A9-8A2D-82B82A65CAB6}" presName="node" presStyleLbl="node1" presStyleIdx="2" presStyleCnt="6" custScaleX="197358" custScaleY="53684" custRadScaleRad="123948" custRadScaleInc="26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E876A-BACC-4A6D-98B4-7C51CEBF22BD}" type="pres">
      <dgm:prSet presAssocID="{4671DA82-51E9-4575-9F1F-C4DC1D758EBF}" presName="parTrans" presStyleLbl="bgSibTrans2D1" presStyleIdx="3" presStyleCnt="6" custAng="9982480" custFlipHor="1" custScaleX="88944" custScaleY="61886" custLinFactNeighborX="-8305" custLinFactNeighborY="34915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58D6D0F5-71AB-436F-936E-3CBA28BB4260}" type="pres">
      <dgm:prSet presAssocID="{21639801-0017-4C76-9E85-5C52AB7AFFC3}" presName="node" presStyleLbl="node1" presStyleIdx="3" presStyleCnt="6" custScaleX="148563" custScaleY="46659" custRadScaleRad="98978" custRadScaleInc="-55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043530-64CF-474B-A593-C2C74D758920}" type="pres">
      <dgm:prSet presAssocID="{63CD629F-3C4B-4147-9402-9B14849384B2}" presName="parTrans" presStyleLbl="bgSibTrans2D1" presStyleIdx="4" presStyleCnt="6"/>
      <dgm:spPr/>
      <dgm:t>
        <a:bodyPr/>
        <a:lstStyle/>
        <a:p>
          <a:endParaRPr lang="en-US"/>
        </a:p>
      </dgm:t>
    </dgm:pt>
    <dgm:pt modelId="{9FA637BE-C7DF-A34A-9F09-FA3DA069A3D9}" type="pres">
      <dgm:prSet presAssocID="{AD4AE5BB-FD5B-1A4F-B891-4718D6FBF04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3BD96D-90DE-4F3F-84BD-13A2C6B75666}" type="pres">
      <dgm:prSet presAssocID="{253CF70F-CAB7-4EFB-923C-9BA4D328F120}" presName="parTrans" presStyleLbl="bgSibTrans2D1" presStyleIdx="5" presStyleCnt="6" custAng="18766747" custFlipVert="1" custScaleX="11283" custScaleY="53231" custLinFactNeighborX="46281" custLinFactNeighborY="51826"/>
      <dgm:spPr/>
      <dgm:t>
        <a:bodyPr/>
        <a:lstStyle/>
        <a:p>
          <a:endParaRPr lang="bg-BG"/>
        </a:p>
      </dgm:t>
    </dgm:pt>
    <dgm:pt modelId="{AED56BEF-18CC-44CE-AC78-639C441F8666}" type="pres">
      <dgm:prSet presAssocID="{35A7E057-93C5-44A2-A4DF-044BB8CF3964}" presName="node" presStyleLbl="node1" presStyleIdx="5" presStyleCnt="6" custRadScaleRad="50418" custRadScaleInc="-7289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BBCBD29E-5376-413F-A60E-19877AA17C70}" srcId="{07B44873-6EEA-41E7-A464-EC1FC1856105}" destId="{2DF46B20-A442-4EBF-BAF6-8D95F3D27DA9}" srcOrd="0" destOrd="0" parTransId="{83E7E837-F13D-4D2E-9213-DCF828074E5B}" sibTransId="{DD9A3428-7C3B-4146-8202-50C19620AA64}"/>
    <dgm:cxn modelId="{6B9C9FCF-06AC-43E2-B60C-0716CE7A85F4}" type="presOf" srcId="{07B44873-6EEA-41E7-A464-EC1FC1856105}" destId="{5A706CE2-4396-4949-A33D-6576AD5B528C}" srcOrd="0" destOrd="0" presId="urn:microsoft.com/office/officeart/2005/8/layout/radial4"/>
    <dgm:cxn modelId="{692ADDFF-02EB-4BA2-8C1E-B43D73A5EADE}" type="presOf" srcId="{33469810-0770-4633-AC97-BBA0735D796D}" destId="{BB93BABC-FDCD-4DF8-A188-9629D831507E}" srcOrd="0" destOrd="0" presId="urn:microsoft.com/office/officeart/2005/8/layout/radial4"/>
    <dgm:cxn modelId="{A4C0C5AA-DB8D-4567-9830-83C9B45005AA}" srcId="{2DF46B20-A442-4EBF-BAF6-8D95F3D27DA9}" destId="{69A765CC-0FE4-49A4-834D-5CA39A85E924}" srcOrd="1" destOrd="0" parTransId="{FADA27D2-45DD-4780-BAAB-78BA848F0B5B}" sibTransId="{62F58234-0521-4C44-8366-BE8261592804}"/>
    <dgm:cxn modelId="{F1CCDE66-263B-0C4B-A40B-1C2EFA0A1D31}" srcId="{2DF46B20-A442-4EBF-BAF6-8D95F3D27DA9}" destId="{AD4AE5BB-FD5B-1A4F-B891-4718D6FBF041}" srcOrd="4" destOrd="0" parTransId="{63CD629F-3C4B-4147-9402-9B14849384B2}" sibTransId="{82951D9E-6A2D-5A4B-956B-8A860011010E}"/>
    <dgm:cxn modelId="{F338B4F3-8289-4CDB-B29C-1CD84420EDF5}" type="presOf" srcId="{4671DA82-51E9-4575-9F1F-C4DC1D758EBF}" destId="{85BE876A-BACC-4A6D-98B4-7C51CEBF22BD}" srcOrd="0" destOrd="0" presId="urn:microsoft.com/office/officeart/2005/8/layout/radial4"/>
    <dgm:cxn modelId="{198E368C-9565-4938-A718-3121B860D3E0}" type="presOf" srcId="{E05A6C34-A85E-49CE-8D36-E90D946159A4}" destId="{2511FCEA-708D-409D-AD7E-71A3885B4701}" srcOrd="0" destOrd="0" presId="urn:microsoft.com/office/officeart/2005/8/layout/radial4"/>
    <dgm:cxn modelId="{7794C77E-832B-4F70-B88F-CEBA7CAC3E29}" type="presOf" srcId="{8178A44E-EAC3-46A9-8A2D-82B82A65CAB6}" destId="{509240AC-786C-4BA1-9253-9E886F3C0D13}" srcOrd="0" destOrd="0" presId="urn:microsoft.com/office/officeart/2005/8/layout/radial4"/>
    <dgm:cxn modelId="{98426E9A-904A-4ECA-919C-FD47BC9829A7}" srcId="{2DF46B20-A442-4EBF-BAF6-8D95F3D27DA9}" destId="{21639801-0017-4C76-9E85-5C52AB7AFFC3}" srcOrd="3" destOrd="0" parTransId="{4671DA82-51E9-4575-9F1F-C4DC1D758EBF}" sibTransId="{36F9EFFE-75BF-40AB-A9C5-19E2B07B126B}"/>
    <dgm:cxn modelId="{50D2BE43-0EA9-44E6-A853-CF37E9C02D83}" srcId="{2DF46B20-A442-4EBF-BAF6-8D95F3D27DA9}" destId="{E05A6C34-A85E-49CE-8D36-E90D946159A4}" srcOrd="0" destOrd="0" parTransId="{33469810-0770-4633-AC97-BBA0735D796D}" sibTransId="{73D6C6D7-AFDB-4886-A130-A98EEAAFCCF7}"/>
    <dgm:cxn modelId="{41807E6B-36A8-4F64-8790-06FA3F0238B4}" srcId="{2DF46B20-A442-4EBF-BAF6-8D95F3D27DA9}" destId="{35A7E057-93C5-44A2-A4DF-044BB8CF3964}" srcOrd="5" destOrd="0" parTransId="{253CF70F-CAB7-4EFB-923C-9BA4D328F120}" sibTransId="{D7C6C421-C6EB-4273-8D2F-BF604E2EEDDA}"/>
    <dgm:cxn modelId="{66EACD5E-9DB2-438F-BCBE-2140EEB8127C}" type="presOf" srcId="{50011834-4013-4A45-A659-4DB10F504E2D}" destId="{DC051ABF-8C01-4835-9CFE-E3D9383C9B36}" srcOrd="0" destOrd="0" presId="urn:microsoft.com/office/officeart/2005/8/layout/radial4"/>
    <dgm:cxn modelId="{43580F3D-863D-9B44-90FC-DF5A8FD1A1ED}" type="presOf" srcId="{63CD629F-3C4B-4147-9402-9B14849384B2}" destId="{F0043530-64CF-474B-A593-C2C74D758920}" srcOrd="0" destOrd="0" presId="urn:microsoft.com/office/officeart/2005/8/layout/radial4"/>
    <dgm:cxn modelId="{240F541D-C0CC-4A81-915A-A16EFEA98891}" type="presOf" srcId="{FADA27D2-45DD-4780-BAAB-78BA848F0B5B}" destId="{4E6A6EE9-01E5-451E-A037-EA7DFFB7F506}" srcOrd="0" destOrd="0" presId="urn:microsoft.com/office/officeart/2005/8/layout/radial4"/>
    <dgm:cxn modelId="{25281AD0-9827-E94D-ABD8-779269CBB95B}" type="presOf" srcId="{AD4AE5BB-FD5B-1A4F-B891-4718D6FBF041}" destId="{9FA637BE-C7DF-A34A-9F09-FA3DA069A3D9}" srcOrd="0" destOrd="0" presId="urn:microsoft.com/office/officeart/2005/8/layout/radial4"/>
    <dgm:cxn modelId="{8AF478B0-0A10-4358-979F-E090482DCADC}" type="presOf" srcId="{35A7E057-93C5-44A2-A4DF-044BB8CF3964}" destId="{AED56BEF-18CC-44CE-AC78-639C441F8666}" srcOrd="0" destOrd="0" presId="urn:microsoft.com/office/officeart/2005/8/layout/radial4"/>
    <dgm:cxn modelId="{A1FAA5D9-9F41-48A8-BB33-9D84BD4F0395}" type="presOf" srcId="{2DF46B20-A442-4EBF-BAF6-8D95F3D27DA9}" destId="{075A1693-DA43-4F60-8950-3951B618A9C6}" srcOrd="0" destOrd="0" presId="urn:microsoft.com/office/officeart/2005/8/layout/radial4"/>
    <dgm:cxn modelId="{ED55A670-F5D1-4443-8A34-7583DEC65A3F}" type="presOf" srcId="{69A765CC-0FE4-49A4-834D-5CA39A85E924}" destId="{5DED9F6F-B513-49E8-A9F2-925246C4C439}" srcOrd="0" destOrd="0" presId="urn:microsoft.com/office/officeart/2005/8/layout/radial4"/>
    <dgm:cxn modelId="{36156DA6-2AD4-48D2-8130-C88D94CEE21D}" srcId="{2DF46B20-A442-4EBF-BAF6-8D95F3D27DA9}" destId="{8178A44E-EAC3-46A9-8A2D-82B82A65CAB6}" srcOrd="2" destOrd="0" parTransId="{50011834-4013-4A45-A659-4DB10F504E2D}" sibTransId="{FD49C93C-5F8C-4A08-A701-5D1CD4BC7B97}"/>
    <dgm:cxn modelId="{81A23761-1155-4330-97ED-7133C24DB702}" type="presOf" srcId="{253CF70F-CAB7-4EFB-923C-9BA4D328F120}" destId="{453BD96D-90DE-4F3F-84BD-13A2C6B75666}" srcOrd="0" destOrd="0" presId="urn:microsoft.com/office/officeart/2005/8/layout/radial4"/>
    <dgm:cxn modelId="{F766D0DA-07A5-44AF-8DD4-0C09D0A869D4}" type="presOf" srcId="{21639801-0017-4C76-9E85-5C52AB7AFFC3}" destId="{58D6D0F5-71AB-436F-936E-3CBA28BB4260}" srcOrd="0" destOrd="0" presId="urn:microsoft.com/office/officeart/2005/8/layout/radial4"/>
    <dgm:cxn modelId="{CCFD6AFA-0A8F-4BA7-A68D-4DA618FD1EBF}" type="presParOf" srcId="{5A706CE2-4396-4949-A33D-6576AD5B528C}" destId="{075A1693-DA43-4F60-8950-3951B618A9C6}" srcOrd="0" destOrd="0" presId="urn:microsoft.com/office/officeart/2005/8/layout/radial4"/>
    <dgm:cxn modelId="{CB80EFC5-0966-45E9-97F3-EA6DE4D6A0AD}" type="presParOf" srcId="{5A706CE2-4396-4949-A33D-6576AD5B528C}" destId="{BB93BABC-FDCD-4DF8-A188-9629D831507E}" srcOrd="1" destOrd="0" presId="urn:microsoft.com/office/officeart/2005/8/layout/radial4"/>
    <dgm:cxn modelId="{52A31CEE-30F0-4190-B1BB-5D1232B579C7}" type="presParOf" srcId="{5A706CE2-4396-4949-A33D-6576AD5B528C}" destId="{2511FCEA-708D-409D-AD7E-71A3885B4701}" srcOrd="2" destOrd="0" presId="urn:microsoft.com/office/officeart/2005/8/layout/radial4"/>
    <dgm:cxn modelId="{500E19F7-CF7A-49D3-A6C8-D3CE577FE395}" type="presParOf" srcId="{5A706CE2-4396-4949-A33D-6576AD5B528C}" destId="{4E6A6EE9-01E5-451E-A037-EA7DFFB7F506}" srcOrd="3" destOrd="0" presId="urn:microsoft.com/office/officeart/2005/8/layout/radial4"/>
    <dgm:cxn modelId="{F210D964-C276-4EFA-BF96-79D95F659914}" type="presParOf" srcId="{5A706CE2-4396-4949-A33D-6576AD5B528C}" destId="{5DED9F6F-B513-49E8-A9F2-925246C4C439}" srcOrd="4" destOrd="0" presId="urn:microsoft.com/office/officeart/2005/8/layout/radial4"/>
    <dgm:cxn modelId="{916F9114-8E50-4E26-8577-2D8856DF42C4}" type="presParOf" srcId="{5A706CE2-4396-4949-A33D-6576AD5B528C}" destId="{DC051ABF-8C01-4835-9CFE-E3D9383C9B36}" srcOrd="5" destOrd="0" presId="urn:microsoft.com/office/officeart/2005/8/layout/radial4"/>
    <dgm:cxn modelId="{A39AD589-75BC-4816-8575-F7C7D70795D4}" type="presParOf" srcId="{5A706CE2-4396-4949-A33D-6576AD5B528C}" destId="{509240AC-786C-4BA1-9253-9E886F3C0D13}" srcOrd="6" destOrd="0" presId="urn:microsoft.com/office/officeart/2005/8/layout/radial4"/>
    <dgm:cxn modelId="{1D7B39F5-8AB6-4C6F-A00A-E18006C04A9B}" type="presParOf" srcId="{5A706CE2-4396-4949-A33D-6576AD5B528C}" destId="{85BE876A-BACC-4A6D-98B4-7C51CEBF22BD}" srcOrd="7" destOrd="0" presId="urn:microsoft.com/office/officeart/2005/8/layout/radial4"/>
    <dgm:cxn modelId="{92AECBF4-494E-4A75-A8D3-3ED150CEBC00}" type="presParOf" srcId="{5A706CE2-4396-4949-A33D-6576AD5B528C}" destId="{58D6D0F5-71AB-436F-936E-3CBA28BB4260}" srcOrd="8" destOrd="0" presId="urn:microsoft.com/office/officeart/2005/8/layout/radial4"/>
    <dgm:cxn modelId="{B7A90E94-0E68-C447-A048-2EDDFCD6D7EB}" type="presParOf" srcId="{5A706CE2-4396-4949-A33D-6576AD5B528C}" destId="{F0043530-64CF-474B-A593-C2C74D758920}" srcOrd="9" destOrd="0" presId="urn:microsoft.com/office/officeart/2005/8/layout/radial4"/>
    <dgm:cxn modelId="{DF18701C-C0AD-FA4C-9CBF-17300CB6A94E}" type="presParOf" srcId="{5A706CE2-4396-4949-A33D-6576AD5B528C}" destId="{9FA637BE-C7DF-A34A-9F09-FA3DA069A3D9}" srcOrd="10" destOrd="0" presId="urn:microsoft.com/office/officeart/2005/8/layout/radial4"/>
    <dgm:cxn modelId="{4676A508-6A01-48AA-AD9B-8D95B57F494E}" type="presParOf" srcId="{5A706CE2-4396-4949-A33D-6576AD5B528C}" destId="{453BD96D-90DE-4F3F-84BD-13A2C6B75666}" srcOrd="11" destOrd="0" presId="urn:microsoft.com/office/officeart/2005/8/layout/radial4"/>
    <dgm:cxn modelId="{4B7F8C2E-7226-4A28-AE64-9BE884E38508}" type="presParOf" srcId="{5A706CE2-4396-4949-A33D-6576AD5B528C}" destId="{AED56BEF-18CC-44CE-AC78-639C441F8666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B44873-6EEA-41E7-A464-EC1FC1856105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F46B20-A442-4EBF-BAF6-8D95F3D27DA9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rPr>
            <a:t>Равный доступ</a:t>
          </a:r>
          <a:endParaRPr lang="en-US" b="1" dirty="0" smtClean="0">
            <a:solidFill>
              <a:srgbClr val="00B0F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E7E837-F13D-4D2E-9213-DCF828074E5B}" type="parTrans" cxnId="{BBCBD29E-5376-413F-A60E-19877AA17C70}">
      <dgm:prSet/>
      <dgm:spPr/>
      <dgm:t>
        <a:bodyPr/>
        <a:lstStyle/>
        <a:p>
          <a:endParaRPr lang="en-US"/>
        </a:p>
      </dgm:t>
    </dgm:pt>
    <dgm:pt modelId="{DD9A3428-7C3B-4146-8202-50C19620AA64}" type="sibTrans" cxnId="{BBCBD29E-5376-413F-A60E-19877AA17C70}">
      <dgm:prSet/>
      <dgm:spPr/>
      <dgm:t>
        <a:bodyPr/>
        <a:lstStyle/>
        <a:p>
          <a:endParaRPr lang="en-US"/>
        </a:p>
      </dgm:t>
    </dgm:pt>
    <dgm:pt modelId="{E05A6C34-A85E-49CE-8D36-E90D946159A4}">
      <dgm:prSet phldrT="[Tex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ru-RU" alt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информационная система позволяющая следить за детьми </a:t>
          </a:r>
          <a:r>
            <a:rPr lang="ru-RU" altLang="en-US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в риск</a:t>
          </a:r>
          <a:endParaRPr lang="en-US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469810-0770-4633-AC97-BBA0735D796D}" type="parTrans" cxnId="{50D2BE43-0EA9-44E6-A853-CF37E9C02D83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73D6C6D7-AFDB-4886-A130-A98EEAAFCCF7}" type="sibTrans" cxnId="{50D2BE43-0EA9-44E6-A853-CF37E9C02D83}">
      <dgm:prSet/>
      <dgm:spPr/>
      <dgm:t>
        <a:bodyPr/>
        <a:lstStyle/>
        <a:p>
          <a:endParaRPr lang="en-US"/>
        </a:p>
      </dgm:t>
    </dgm:pt>
    <dgm:pt modelId="{21639801-0017-4C76-9E85-5C52AB7AFFC3}">
      <dgm:prSet phldrT="[Text]"/>
      <dgm:spPr>
        <a:solidFill>
          <a:srgbClr val="00B050"/>
        </a:solidFill>
      </dgm:spPr>
      <dgm:t>
        <a:bodyPr/>
        <a:lstStyle/>
        <a:p>
          <a:r>
            <a:rPr lang="ru-RU" b="1" dirty="0" smtClean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квалификация педагогических кадров</a:t>
          </a:r>
          <a:endParaRPr lang="en-US" b="1" dirty="0">
            <a:solidFill>
              <a:schemeClr val="bg1">
                <a:lumMod val="9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71DA82-51E9-4575-9F1F-C4DC1D758EBF}" type="parTrans" cxnId="{98426E9A-904A-4ECA-919C-FD47BC9829A7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36F9EFFE-75BF-40AB-A9C5-19E2B07B126B}" type="sibTrans" cxnId="{98426E9A-904A-4ECA-919C-FD47BC9829A7}">
      <dgm:prSet/>
      <dgm:spPr/>
      <dgm:t>
        <a:bodyPr/>
        <a:lstStyle/>
        <a:p>
          <a:endParaRPr lang="en-US"/>
        </a:p>
      </dgm:t>
    </dgm:pt>
    <dgm:pt modelId="{FC123441-4848-43A9-8507-FB21D48AD5D1}">
      <dgm:prSet phldrT="[Text]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ru-RU" b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содействие непрерывному образованию после 16 лет</a:t>
          </a:r>
          <a:endParaRPr lang="en-US" b="1" dirty="0">
            <a:solidFill>
              <a:srgbClr val="FFFF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C59B54-76CD-4492-BDB3-771D4F9EF036}" type="parTrans" cxnId="{29789A6A-5F7D-448E-9E87-EEEA50792C07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DEBD47A6-4DDE-469B-993E-991ACEF7CF55}" type="sibTrans" cxnId="{29789A6A-5F7D-448E-9E87-EEEA50792C07}">
      <dgm:prSet/>
      <dgm:spPr/>
      <dgm:t>
        <a:bodyPr/>
        <a:lstStyle/>
        <a:p>
          <a:endParaRPr lang="en-US"/>
        </a:p>
      </dgm:t>
    </dgm:pt>
    <dgm:pt modelId="{69A765CC-0FE4-49A4-834D-5CA39A85E924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дополнительное обучение по болгарском языке (учитель - языковая поддержка *)</a:t>
          </a:r>
          <a:endParaRPr lang="en-US" sz="1400" b="1" i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DA27D2-45DD-4780-BAAB-78BA848F0B5B}" type="parTrans" cxnId="{A4C0C5AA-DB8D-4567-9830-83C9B45005AA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62F58234-0521-4C44-8366-BE8261592804}" type="sibTrans" cxnId="{A4C0C5AA-DB8D-4567-9830-83C9B45005AA}">
      <dgm:prSet/>
      <dgm:spPr/>
      <dgm:t>
        <a:bodyPr/>
        <a:lstStyle/>
        <a:p>
          <a:endParaRPr lang="en-US"/>
        </a:p>
      </dgm:t>
    </dgm:pt>
    <dgm:pt modelId="{8178A44E-EAC3-46A9-8A2D-82B82A65CAB6}">
      <dgm:prSet/>
      <dgm:spPr>
        <a:solidFill>
          <a:srgbClr val="0070C0"/>
        </a:solidFill>
      </dgm:spPr>
      <dgm:t>
        <a:bodyPr/>
        <a:lstStyle/>
        <a:p>
          <a:r>
            <a:rPr lang="ru-RU" b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Максимальный охват обязательной дошкольной подготовки и образования</a:t>
          </a:r>
          <a:endParaRPr lang="en-US" b="1" dirty="0">
            <a:solidFill>
              <a:srgbClr val="FFFF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011834-4013-4A45-A659-4DB10F504E2D}" type="parTrans" cxnId="{36156DA6-2AD4-48D2-8130-C88D94CEE21D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FD49C93C-5F8C-4A08-A701-5D1CD4BC7B97}" type="sibTrans" cxnId="{36156DA6-2AD4-48D2-8130-C88D94CEE21D}">
      <dgm:prSet/>
      <dgm:spPr/>
      <dgm:t>
        <a:bodyPr/>
        <a:lstStyle/>
        <a:p>
          <a:endParaRPr lang="en-US"/>
        </a:p>
      </dgm:t>
    </dgm:pt>
    <dgm:pt modelId="{5A706CE2-4396-4949-A33D-6576AD5B528C}" type="pres">
      <dgm:prSet presAssocID="{07B44873-6EEA-41E7-A464-EC1FC185610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5A1693-DA43-4F60-8950-3951B618A9C6}" type="pres">
      <dgm:prSet presAssocID="{2DF46B20-A442-4EBF-BAF6-8D95F3D27DA9}" presName="centerShape" presStyleLbl="node0" presStyleIdx="0" presStyleCnt="1" custScaleX="328394" custScaleY="39561" custLinFactNeighborX="-1532" custLinFactNeighborY="13492"/>
      <dgm:spPr/>
      <dgm:t>
        <a:bodyPr/>
        <a:lstStyle/>
        <a:p>
          <a:endParaRPr lang="en-US"/>
        </a:p>
      </dgm:t>
    </dgm:pt>
    <dgm:pt modelId="{BB93BABC-FDCD-4DF8-A188-9629D831507E}" type="pres">
      <dgm:prSet presAssocID="{33469810-0770-4633-AC97-BBA0735D796D}" presName="parTrans" presStyleLbl="bgSibTrans2D1" presStyleIdx="0" presStyleCnt="5" custAng="13575814" custScaleX="39476" custLinFactNeighborX="-95267" custLinFactNeighborY="66268"/>
      <dgm:spPr/>
      <dgm:t>
        <a:bodyPr/>
        <a:lstStyle/>
        <a:p>
          <a:endParaRPr lang="en-US"/>
        </a:p>
      </dgm:t>
    </dgm:pt>
    <dgm:pt modelId="{2511FCEA-708D-409D-AD7E-71A3885B4701}" type="pres">
      <dgm:prSet presAssocID="{E05A6C34-A85E-49CE-8D36-E90D946159A4}" presName="node" presStyleLbl="node1" presStyleIdx="0" presStyleCnt="5" custScaleX="153267" custScaleY="61057" custRadScaleRad="78781" custRadScaleInc="346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6A6EE9-01E5-451E-A037-EA7DFFB7F506}" type="pres">
      <dgm:prSet presAssocID="{FADA27D2-45DD-4780-BAAB-78BA848F0B5B}" presName="parTrans" presStyleLbl="bgSibTrans2D1" presStyleIdx="1" presStyleCnt="5" custAng="12259148" custScaleX="64434" custLinFactNeighborX="22683" custLinFactNeighborY="31608"/>
      <dgm:spPr/>
      <dgm:t>
        <a:bodyPr/>
        <a:lstStyle/>
        <a:p>
          <a:endParaRPr lang="en-US"/>
        </a:p>
      </dgm:t>
    </dgm:pt>
    <dgm:pt modelId="{5DED9F6F-B513-49E8-A9F2-925246C4C439}" type="pres">
      <dgm:prSet presAssocID="{69A765CC-0FE4-49A4-834D-5CA39A85E924}" presName="node" presStyleLbl="node1" presStyleIdx="1" presStyleCnt="5" custScaleX="169085" custScaleY="58409" custRadScaleRad="107576" custRadScaleInc="9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51ABF-8C01-4835-9CFE-E3D9383C9B36}" type="pres">
      <dgm:prSet presAssocID="{50011834-4013-4A45-A659-4DB10F504E2D}" presName="parTrans" presStyleLbl="bgSibTrans2D1" presStyleIdx="2" presStyleCnt="5" custAng="10719579" custScaleX="78028" custLinFactNeighborX="558" custLinFactNeighborY="15411"/>
      <dgm:spPr/>
      <dgm:t>
        <a:bodyPr/>
        <a:lstStyle/>
        <a:p>
          <a:endParaRPr lang="en-US"/>
        </a:p>
      </dgm:t>
    </dgm:pt>
    <dgm:pt modelId="{509240AC-786C-4BA1-9253-9E886F3C0D13}" type="pres">
      <dgm:prSet presAssocID="{8178A44E-EAC3-46A9-8A2D-82B82A65CAB6}" presName="node" presStyleLbl="node1" presStyleIdx="2" presStyleCnt="5" custScaleX="197358" custScaleY="53684" custRadScaleRad="123948" custRadScaleInc="26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E876A-BACC-4A6D-98B4-7C51CEBF22BD}" type="pres">
      <dgm:prSet presAssocID="{4671DA82-51E9-4575-9F1F-C4DC1D758EBF}" presName="parTrans" presStyleLbl="bgSibTrans2D1" presStyleIdx="3" presStyleCnt="5" custAng="8014919" custFlipHor="1" custScaleX="59173" custLinFactNeighborX="-21681" custLinFactNeighborY="51076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58D6D0F5-71AB-436F-936E-3CBA28BB4260}" type="pres">
      <dgm:prSet presAssocID="{21639801-0017-4C76-9E85-5C52AB7AFFC3}" presName="node" presStyleLbl="node1" presStyleIdx="3" presStyleCnt="5" custScaleX="176558" custScaleY="58409" custRadScaleRad="106354" custRadScaleInc="-110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E761F8-BC09-484D-8D70-470A7C57CE39}" type="pres">
      <dgm:prSet presAssocID="{34C59B54-76CD-4492-BDB3-771D4F9EF036}" presName="parTrans" presStyleLbl="bgSibTrans2D1" presStyleIdx="4" presStyleCnt="5" custAng="8623624" custScaleX="38366" custLinFactNeighborX="79540" custLinFactNeighborY="64320"/>
      <dgm:spPr/>
      <dgm:t>
        <a:bodyPr/>
        <a:lstStyle/>
        <a:p>
          <a:endParaRPr lang="en-US"/>
        </a:p>
      </dgm:t>
    </dgm:pt>
    <dgm:pt modelId="{FAFC8677-87F2-4ADC-AF3E-0C7E8FE9505C}" type="pres">
      <dgm:prSet presAssocID="{FC123441-4848-43A9-8507-FB21D48AD5D1}" presName="node" presStyleLbl="node1" presStyleIdx="4" presStyleCnt="5" custScaleX="160844" custScaleY="61056" custRadScaleRad="82573" custRadScaleInc="-330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2F6B88-4FCF-4579-B70D-87363B38F97A}" type="presOf" srcId="{2DF46B20-A442-4EBF-BAF6-8D95F3D27DA9}" destId="{075A1693-DA43-4F60-8950-3951B618A9C6}" srcOrd="0" destOrd="0" presId="urn:microsoft.com/office/officeart/2005/8/layout/radial4"/>
    <dgm:cxn modelId="{735E9FA9-4D62-42A8-B41E-1972B180868A}" type="presOf" srcId="{4671DA82-51E9-4575-9F1F-C4DC1D758EBF}" destId="{85BE876A-BACC-4A6D-98B4-7C51CEBF22BD}" srcOrd="0" destOrd="0" presId="urn:microsoft.com/office/officeart/2005/8/layout/radial4"/>
    <dgm:cxn modelId="{B59147DD-E248-4BAE-BB0F-688607C56271}" type="presOf" srcId="{07B44873-6EEA-41E7-A464-EC1FC1856105}" destId="{5A706CE2-4396-4949-A33D-6576AD5B528C}" srcOrd="0" destOrd="0" presId="urn:microsoft.com/office/officeart/2005/8/layout/radial4"/>
    <dgm:cxn modelId="{15D3F647-1091-4274-A87F-BE6FD28AB4BF}" type="presOf" srcId="{50011834-4013-4A45-A659-4DB10F504E2D}" destId="{DC051ABF-8C01-4835-9CFE-E3D9383C9B36}" srcOrd="0" destOrd="0" presId="urn:microsoft.com/office/officeart/2005/8/layout/radial4"/>
    <dgm:cxn modelId="{29789A6A-5F7D-448E-9E87-EEEA50792C07}" srcId="{2DF46B20-A442-4EBF-BAF6-8D95F3D27DA9}" destId="{FC123441-4848-43A9-8507-FB21D48AD5D1}" srcOrd="4" destOrd="0" parTransId="{34C59B54-76CD-4492-BDB3-771D4F9EF036}" sibTransId="{DEBD47A6-4DDE-469B-993E-991ACEF7CF55}"/>
    <dgm:cxn modelId="{98426E9A-904A-4ECA-919C-FD47BC9829A7}" srcId="{2DF46B20-A442-4EBF-BAF6-8D95F3D27DA9}" destId="{21639801-0017-4C76-9E85-5C52AB7AFFC3}" srcOrd="3" destOrd="0" parTransId="{4671DA82-51E9-4575-9F1F-C4DC1D758EBF}" sibTransId="{36F9EFFE-75BF-40AB-A9C5-19E2B07B126B}"/>
    <dgm:cxn modelId="{47598E6D-61A5-43B6-8513-F0CCF5CFB473}" type="presOf" srcId="{34C59B54-76CD-4492-BDB3-771D4F9EF036}" destId="{A8E761F8-BC09-484D-8D70-470A7C57CE39}" srcOrd="0" destOrd="0" presId="urn:microsoft.com/office/officeart/2005/8/layout/radial4"/>
    <dgm:cxn modelId="{79393B20-742B-4314-B3F3-D9F7BF71892B}" type="presOf" srcId="{FADA27D2-45DD-4780-BAAB-78BA848F0B5B}" destId="{4E6A6EE9-01E5-451E-A037-EA7DFFB7F506}" srcOrd="0" destOrd="0" presId="urn:microsoft.com/office/officeart/2005/8/layout/radial4"/>
    <dgm:cxn modelId="{A4C0C5AA-DB8D-4567-9830-83C9B45005AA}" srcId="{2DF46B20-A442-4EBF-BAF6-8D95F3D27DA9}" destId="{69A765CC-0FE4-49A4-834D-5CA39A85E924}" srcOrd="1" destOrd="0" parTransId="{FADA27D2-45DD-4780-BAAB-78BA848F0B5B}" sibTransId="{62F58234-0521-4C44-8366-BE8261592804}"/>
    <dgm:cxn modelId="{BBCBD29E-5376-413F-A60E-19877AA17C70}" srcId="{07B44873-6EEA-41E7-A464-EC1FC1856105}" destId="{2DF46B20-A442-4EBF-BAF6-8D95F3D27DA9}" srcOrd="0" destOrd="0" parTransId="{83E7E837-F13D-4D2E-9213-DCF828074E5B}" sibTransId="{DD9A3428-7C3B-4146-8202-50C19620AA64}"/>
    <dgm:cxn modelId="{F6F94C1B-53CF-4300-B058-12D4F43F5BAE}" type="presOf" srcId="{21639801-0017-4C76-9E85-5C52AB7AFFC3}" destId="{58D6D0F5-71AB-436F-936E-3CBA28BB4260}" srcOrd="0" destOrd="0" presId="urn:microsoft.com/office/officeart/2005/8/layout/radial4"/>
    <dgm:cxn modelId="{A41F405E-992F-4585-B8D0-99F55512D63B}" type="presOf" srcId="{FC123441-4848-43A9-8507-FB21D48AD5D1}" destId="{FAFC8677-87F2-4ADC-AF3E-0C7E8FE9505C}" srcOrd="0" destOrd="0" presId="urn:microsoft.com/office/officeart/2005/8/layout/radial4"/>
    <dgm:cxn modelId="{50D2BE43-0EA9-44E6-A853-CF37E9C02D83}" srcId="{2DF46B20-A442-4EBF-BAF6-8D95F3D27DA9}" destId="{E05A6C34-A85E-49CE-8D36-E90D946159A4}" srcOrd="0" destOrd="0" parTransId="{33469810-0770-4633-AC97-BBA0735D796D}" sibTransId="{73D6C6D7-AFDB-4886-A130-A98EEAAFCCF7}"/>
    <dgm:cxn modelId="{E3FC2D4F-742C-4301-B5C6-70F643B94EA2}" type="presOf" srcId="{33469810-0770-4633-AC97-BBA0735D796D}" destId="{BB93BABC-FDCD-4DF8-A188-9629D831507E}" srcOrd="0" destOrd="0" presId="urn:microsoft.com/office/officeart/2005/8/layout/radial4"/>
    <dgm:cxn modelId="{59285EFE-6C60-4B12-BFD1-4C86414DDF53}" type="presOf" srcId="{E05A6C34-A85E-49CE-8D36-E90D946159A4}" destId="{2511FCEA-708D-409D-AD7E-71A3885B4701}" srcOrd="0" destOrd="0" presId="urn:microsoft.com/office/officeart/2005/8/layout/radial4"/>
    <dgm:cxn modelId="{344AC3DA-3FFC-4EC0-A25D-CFD11775C5F5}" type="presOf" srcId="{8178A44E-EAC3-46A9-8A2D-82B82A65CAB6}" destId="{509240AC-786C-4BA1-9253-9E886F3C0D13}" srcOrd="0" destOrd="0" presId="urn:microsoft.com/office/officeart/2005/8/layout/radial4"/>
    <dgm:cxn modelId="{36156DA6-2AD4-48D2-8130-C88D94CEE21D}" srcId="{2DF46B20-A442-4EBF-BAF6-8D95F3D27DA9}" destId="{8178A44E-EAC3-46A9-8A2D-82B82A65CAB6}" srcOrd="2" destOrd="0" parTransId="{50011834-4013-4A45-A659-4DB10F504E2D}" sibTransId="{FD49C93C-5F8C-4A08-A701-5D1CD4BC7B97}"/>
    <dgm:cxn modelId="{EFF34736-D516-4F43-ACB7-6AE9E1CE12CB}" type="presOf" srcId="{69A765CC-0FE4-49A4-834D-5CA39A85E924}" destId="{5DED9F6F-B513-49E8-A9F2-925246C4C439}" srcOrd="0" destOrd="0" presId="urn:microsoft.com/office/officeart/2005/8/layout/radial4"/>
    <dgm:cxn modelId="{7978671F-8108-4311-A6F2-8A5D27010925}" type="presParOf" srcId="{5A706CE2-4396-4949-A33D-6576AD5B528C}" destId="{075A1693-DA43-4F60-8950-3951B618A9C6}" srcOrd="0" destOrd="0" presId="urn:microsoft.com/office/officeart/2005/8/layout/radial4"/>
    <dgm:cxn modelId="{4B2A606F-B20F-4A86-A5CB-850DEF9FEAA7}" type="presParOf" srcId="{5A706CE2-4396-4949-A33D-6576AD5B528C}" destId="{BB93BABC-FDCD-4DF8-A188-9629D831507E}" srcOrd="1" destOrd="0" presId="urn:microsoft.com/office/officeart/2005/8/layout/radial4"/>
    <dgm:cxn modelId="{3DA4138D-4ACF-4791-B6DF-A6E1F945C120}" type="presParOf" srcId="{5A706CE2-4396-4949-A33D-6576AD5B528C}" destId="{2511FCEA-708D-409D-AD7E-71A3885B4701}" srcOrd="2" destOrd="0" presId="urn:microsoft.com/office/officeart/2005/8/layout/radial4"/>
    <dgm:cxn modelId="{FEE5FC23-D4F5-4B04-99B5-6DE95FCF1C93}" type="presParOf" srcId="{5A706CE2-4396-4949-A33D-6576AD5B528C}" destId="{4E6A6EE9-01E5-451E-A037-EA7DFFB7F506}" srcOrd="3" destOrd="0" presId="urn:microsoft.com/office/officeart/2005/8/layout/radial4"/>
    <dgm:cxn modelId="{B9F72CB1-F561-45FD-A91A-8C1E9221538F}" type="presParOf" srcId="{5A706CE2-4396-4949-A33D-6576AD5B528C}" destId="{5DED9F6F-B513-49E8-A9F2-925246C4C439}" srcOrd="4" destOrd="0" presId="urn:microsoft.com/office/officeart/2005/8/layout/radial4"/>
    <dgm:cxn modelId="{3FDCE5EC-25DF-4A73-AA6A-3611F3ABA3A4}" type="presParOf" srcId="{5A706CE2-4396-4949-A33D-6576AD5B528C}" destId="{DC051ABF-8C01-4835-9CFE-E3D9383C9B36}" srcOrd="5" destOrd="0" presId="urn:microsoft.com/office/officeart/2005/8/layout/radial4"/>
    <dgm:cxn modelId="{C16E83A9-E97E-4325-8086-39986E5D7AA2}" type="presParOf" srcId="{5A706CE2-4396-4949-A33D-6576AD5B528C}" destId="{509240AC-786C-4BA1-9253-9E886F3C0D13}" srcOrd="6" destOrd="0" presId="urn:microsoft.com/office/officeart/2005/8/layout/radial4"/>
    <dgm:cxn modelId="{A5993AD3-61A0-48BE-ADCF-8AAFF0CDEE89}" type="presParOf" srcId="{5A706CE2-4396-4949-A33D-6576AD5B528C}" destId="{85BE876A-BACC-4A6D-98B4-7C51CEBF22BD}" srcOrd="7" destOrd="0" presId="urn:microsoft.com/office/officeart/2005/8/layout/radial4"/>
    <dgm:cxn modelId="{AD4A6D13-3932-4A8C-AB28-B8AF31568E4B}" type="presParOf" srcId="{5A706CE2-4396-4949-A33D-6576AD5B528C}" destId="{58D6D0F5-71AB-436F-936E-3CBA28BB4260}" srcOrd="8" destOrd="0" presId="urn:microsoft.com/office/officeart/2005/8/layout/radial4"/>
    <dgm:cxn modelId="{8B894C2F-1650-418C-9B39-B73CD2765323}" type="presParOf" srcId="{5A706CE2-4396-4949-A33D-6576AD5B528C}" destId="{A8E761F8-BC09-484D-8D70-470A7C57CE39}" srcOrd="9" destOrd="0" presId="urn:microsoft.com/office/officeart/2005/8/layout/radial4"/>
    <dgm:cxn modelId="{E37CC09B-20CA-4D21-B653-ED6EF7A1C475}" type="presParOf" srcId="{5A706CE2-4396-4949-A33D-6576AD5B528C}" destId="{FAFC8677-87F2-4ADC-AF3E-0C7E8FE9505C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7B44873-6EEA-41E7-A464-EC1FC1856105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F46B20-A442-4EBF-BAF6-8D95F3D27DA9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Межкультурное образование</a:t>
          </a:r>
          <a:endParaRPr lang="en-US" b="1" dirty="0" smtClean="0">
            <a:solidFill>
              <a:schemeClr val="accent5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E7E837-F13D-4D2E-9213-DCF828074E5B}" type="parTrans" cxnId="{BBCBD29E-5376-413F-A60E-19877AA17C70}">
      <dgm:prSet/>
      <dgm:spPr/>
      <dgm:t>
        <a:bodyPr/>
        <a:lstStyle/>
        <a:p>
          <a:endParaRPr lang="en-US"/>
        </a:p>
      </dgm:t>
    </dgm:pt>
    <dgm:pt modelId="{DD9A3428-7C3B-4146-8202-50C19620AA64}" type="sibTrans" cxnId="{BBCBD29E-5376-413F-A60E-19877AA17C70}">
      <dgm:prSet/>
      <dgm:spPr/>
      <dgm:t>
        <a:bodyPr/>
        <a:lstStyle/>
        <a:p>
          <a:endParaRPr lang="en-US"/>
        </a:p>
      </dgm:t>
    </dgm:pt>
    <dgm:pt modelId="{E05A6C34-A85E-49CE-8D36-E90D946159A4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alt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внедрение инновационных подходов при работе в мульти культурной среде</a:t>
          </a:r>
          <a:endParaRPr lang="en-US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469810-0770-4633-AC97-BBA0735D796D}" type="parTrans" cxnId="{50D2BE43-0EA9-44E6-A853-CF37E9C02D83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73D6C6D7-AFDB-4886-A130-A98EEAAFCCF7}" type="sibTrans" cxnId="{50D2BE43-0EA9-44E6-A853-CF37E9C02D83}">
      <dgm:prSet/>
      <dgm:spPr/>
      <dgm:t>
        <a:bodyPr/>
        <a:lstStyle/>
        <a:p>
          <a:endParaRPr lang="en-US"/>
        </a:p>
      </dgm:t>
    </dgm:pt>
    <dgm:pt modelId="{21639801-0017-4C76-9E85-5C52AB7AFFC3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bg-BG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обогащение содержания образования</a:t>
          </a:r>
          <a:endParaRPr lang="en-US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71DA82-51E9-4575-9F1F-C4DC1D758EBF}" type="parTrans" cxnId="{98426E9A-904A-4ECA-919C-FD47BC9829A7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36F9EFFE-75BF-40AB-A9C5-19E2B07B126B}" type="sibTrans" cxnId="{98426E9A-904A-4ECA-919C-FD47BC9829A7}">
      <dgm:prSet/>
      <dgm:spPr/>
      <dgm:t>
        <a:bodyPr/>
        <a:lstStyle/>
        <a:p>
          <a:endParaRPr lang="en-US"/>
        </a:p>
      </dgm:t>
    </dgm:pt>
    <dgm:pt modelId="{FC123441-4848-43A9-8507-FB21D48AD5D1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изучение истории и культуры этнических обществ в СИП И ЗИП</a:t>
          </a:r>
          <a:endParaRPr lang="en-US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C59B54-76CD-4492-BDB3-771D4F9EF036}" type="parTrans" cxnId="{29789A6A-5F7D-448E-9E87-EEEA50792C07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DEBD47A6-4DDE-469B-993E-991ACEF7CF55}" type="sibTrans" cxnId="{29789A6A-5F7D-448E-9E87-EEEA50792C07}">
      <dgm:prSet/>
      <dgm:spPr/>
      <dgm:t>
        <a:bodyPr/>
        <a:lstStyle/>
        <a:p>
          <a:endParaRPr lang="en-US"/>
        </a:p>
      </dgm:t>
    </dgm:pt>
    <dgm:pt modelId="{69A765CC-0FE4-49A4-834D-5CA39A85E924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государственный образовательный стандарт по гражданского, здравного и межкультурного образования</a:t>
          </a:r>
          <a:endParaRPr lang="en-US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DA27D2-45DD-4780-BAAB-78BA848F0B5B}" type="parTrans" cxnId="{A4C0C5AA-DB8D-4567-9830-83C9B45005AA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62F58234-0521-4C44-8366-BE8261592804}" type="sibTrans" cxnId="{A4C0C5AA-DB8D-4567-9830-83C9B45005AA}">
      <dgm:prSet/>
      <dgm:spPr/>
      <dgm:t>
        <a:bodyPr/>
        <a:lstStyle/>
        <a:p>
          <a:endParaRPr lang="en-US"/>
        </a:p>
      </dgm:t>
    </dgm:pt>
    <dgm:pt modelId="{8178A44E-EAC3-46A9-8A2D-82B82A65CAB6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altLang="bg-BG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Межкультурное образование - обязательный элемент в подготовке педагогических кадров</a:t>
          </a:r>
          <a:endParaRPr lang="en-US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011834-4013-4A45-A659-4DB10F504E2D}" type="parTrans" cxnId="{36156DA6-2AD4-48D2-8130-C88D94CEE21D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FD49C93C-5F8C-4A08-A701-5D1CD4BC7B97}" type="sibTrans" cxnId="{36156DA6-2AD4-48D2-8130-C88D94CEE21D}">
      <dgm:prSet/>
      <dgm:spPr/>
      <dgm:t>
        <a:bodyPr/>
        <a:lstStyle/>
        <a:p>
          <a:endParaRPr lang="en-US"/>
        </a:p>
      </dgm:t>
    </dgm:pt>
    <dgm:pt modelId="{5A706CE2-4396-4949-A33D-6576AD5B528C}" type="pres">
      <dgm:prSet presAssocID="{07B44873-6EEA-41E7-A464-EC1FC185610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5A1693-DA43-4F60-8950-3951B618A9C6}" type="pres">
      <dgm:prSet presAssocID="{2DF46B20-A442-4EBF-BAF6-8D95F3D27DA9}" presName="centerShape" presStyleLbl="node0" presStyleIdx="0" presStyleCnt="1" custScaleX="328394" custScaleY="55644" custLinFactNeighborX="-373" custLinFactNeighborY="17018"/>
      <dgm:spPr/>
      <dgm:t>
        <a:bodyPr/>
        <a:lstStyle/>
        <a:p>
          <a:endParaRPr lang="en-US"/>
        </a:p>
      </dgm:t>
    </dgm:pt>
    <dgm:pt modelId="{BB93BABC-FDCD-4DF8-A188-9629D831507E}" type="pres">
      <dgm:prSet presAssocID="{33469810-0770-4633-AC97-BBA0735D796D}" presName="parTrans" presStyleLbl="bgSibTrans2D1" presStyleIdx="0" presStyleCnt="5" custAng="12683579" custScaleX="30996" custScaleY="31902" custLinFactNeighborX="-50996" custLinFactNeighborY="55542"/>
      <dgm:spPr/>
      <dgm:t>
        <a:bodyPr/>
        <a:lstStyle/>
        <a:p>
          <a:endParaRPr lang="en-US"/>
        </a:p>
      </dgm:t>
    </dgm:pt>
    <dgm:pt modelId="{2511FCEA-708D-409D-AD7E-71A3885B4701}" type="pres">
      <dgm:prSet presAssocID="{E05A6C34-A85E-49CE-8D36-E90D946159A4}" presName="node" presStyleLbl="node1" presStyleIdx="0" presStyleCnt="5" custScaleX="153267" custScaleY="61057" custRadScaleRad="78781" custRadScaleInc="346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6A6EE9-01E5-451E-A037-EA7DFFB7F506}" type="pres">
      <dgm:prSet presAssocID="{FADA27D2-45DD-4780-BAAB-78BA848F0B5B}" presName="parTrans" presStyleLbl="bgSibTrans2D1" presStyleIdx="1" presStyleCnt="5" custAng="12259148" custScaleX="64434" custScaleY="38264" custLinFactNeighborX="22683" custLinFactNeighborY="31608"/>
      <dgm:spPr/>
      <dgm:t>
        <a:bodyPr/>
        <a:lstStyle/>
        <a:p>
          <a:endParaRPr lang="en-US"/>
        </a:p>
      </dgm:t>
    </dgm:pt>
    <dgm:pt modelId="{5DED9F6F-B513-49E8-A9F2-925246C4C439}" type="pres">
      <dgm:prSet presAssocID="{69A765CC-0FE4-49A4-834D-5CA39A85E924}" presName="node" presStyleLbl="node1" presStyleIdx="1" presStyleCnt="5" custScaleX="169085" custScaleY="58409" custRadScaleRad="107378" custRadScaleInc="84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51ABF-8C01-4835-9CFE-E3D9383C9B36}" type="pres">
      <dgm:prSet presAssocID="{50011834-4013-4A45-A659-4DB10F504E2D}" presName="parTrans" presStyleLbl="bgSibTrans2D1" presStyleIdx="2" presStyleCnt="5" custAng="10719579" custScaleX="78028" custScaleY="40785" custLinFactNeighborX="558" custLinFactNeighborY="15411"/>
      <dgm:spPr/>
      <dgm:t>
        <a:bodyPr/>
        <a:lstStyle/>
        <a:p>
          <a:endParaRPr lang="en-US"/>
        </a:p>
      </dgm:t>
    </dgm:pt>
    <dgm:pt modelId="{509240AC-786C-4BA1-9253-9E886F3C0D13}" type="pres">
      <dgm:prSet presAssocID="{8178A44E-EAC3-46A9-8A2D-82B82A65CAB6}" presName="node" presStyleLbl="node1" presStyleIdx="2" presStyleCnt="5" custScaleX="232633" custScaleY="53684" custRadScaleRad="125082" custRadScaleInc="-3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E876A-BACC-4A6D-98B4-7C51CEBF22BD}" type="pres">
      <dgm:prSet presAssocID="{4671DA82-51E9-4575-9F1F-C4DC1D758EBF}" presName="parTrans" presStyleLbl="bgSibTrans2D1" presStyleIdx="3" presStyleCnt="5" custAng="8014919" custFlipHor="1" custScaleX="59173" custScaleY="38977" custLinFactNeighborX="-21681" custLinFactNeighborY="51076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58D6D0F5-71AB-436F-936E-3CBA28BB4260}" type="pres">
      <dgm:prSet presAssocID="{21639801-0017-4C76-9E85-5C52AB7AFFC3}" presName="node" presStyleLbl="node1" presStyleIdx="3" presStyleCnt="5" custScaleX="176558" custScaleY="58409" custRadScaleRad="106354" custRadScaleInc="-110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E761F8-BC09-484D-8D70-470A7C57CE39}" type="pres">
      <dgm:prSet presAssocID="{34C59B54-76CD-4492-BDB3-771D4F9EF036}" presName="parTrans" presStyleLbl="bgSibTrans2D1" presStyleIdx="4" presStyleCnt="5" custAng="8623624" custScaleX="34284" custScaleY="31199" custLinFactNeighborX="49065" custLinFactNeighborY="56461"/>
      <dgm:spPr/>
      <dgm:t>
        <a:bodyPr/>
        <a:lstStyle/>
        <a:p>
          <a:endParaRPr lang="en-US"/>
        </a:p>
      </dgm:t>
    </dgm:pt>
    <dgm:pt modelId="{FAFC8677-87F2-4ADC-AF3E-0C7E8FE9505C}" type="pres">
      <dgm:prSet presAssocID="{FC123441-4848-43A9-8507-FB21D48AD5D1}" presName="node" presStyleLbl="node1" presStyleIdx="4" presStyleCnt="5" custScaleX="160844" custScaleY="61056" custRadScaleRad="82573" custRadScaleInc="-330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CBD29E-5376-413F-A60E-19877AA17C70}" srcId="{07B44873-6EEA-41E7-A464-EC1FC1856105}" destId="{2DF46B20-A442-4EBF-BAF6-8D95F3D27DA9}" srcOrd="0" destOrd="0" parTransId="{83E7E837-F13D-4D2E-9213-DCF828074E5B}" sibTransId="{DD9A3428-7C3B-4146-8202-50C19620AA64}"/>
    <dgm:cxn modelId="{1A88E1F8-8C54-4048-B41F-F440C6F98B33}" type="presOf" srcId="{4671DA82-51E9-4575-9F1F-C4DC1D758EBF}" destId="{85BE876A-BACC-4A6D-98B4-7C51CEBF22BD}" srcOrd="0" destOrd="0" presId="urn:microsoft.com/office/officeart/2005/8/layout/radial4"/>
    <dgm:cxn modelId="{A4C0C5AA-DB8D-4567-9830-83C9B45005AA}" srcId="{2DF46B20-A442-4EBF-BAF6-8D95F3D27DA9}" destId="{69A765CC-0FE4-49A4-834D-5CA39A85E924}" srcOrd="1" destOrd="0" parTransId="{FADA27D2-45DD-4780-BAAB-78BA848F0B5B}" sibTransId="{62F58234-0521-4C44-8366-BE8261592804}"/>
    <dgm:cxn modelId="{98426E9A-904A-4ECA-919C-FD47BC9829A7}" srcId="{2DF46B20-A442-4EBF-BAF6-8D95F3D27DA9}" destId="{21639801-0017-4C76-9E85-5C52AB7AFFC3}" srcOrd="3" destOrd="0" parTransId="{4671DA82-51E9-4575-9F1F-C4DC1D758EBF}" sibTransId="{36F9EFFE-75BF-40AB-A9C5-19E2B07B126B}"/>
    <dgm:cxn modelId="{50D2BE43-0EA9-44E6-A853-CF37E9C02D83}" srcId="{2DF46B20-A442-4EBF-BAF6-8D95F3D27DA9}" destId="{E05A6C34-A85E-49CE-8D36-E90D946159A4}" srcOrd="0" destOrd="0" parTransId="{33469810-0770-4633-AC97-BBA0735D796D}" sibTransId="{73D6C6D7-AFDB-4886-A130-A98EEAAFCCF7}"/>
    <dgm:cxn modelId="{FC1F0649-D5A1-4A82-B231-C9F0EADD00A8}" type="presOf" srcId="{FADA27D2-45DD-4780-BAAB-78BA848F0B5B}" destId="{4E6A6EE9-01E5-451E-A037-EA7DFFB7F506}" srcOrd="0" destOrd="0" presId="urn:microsoft.com/office/officeart/2005/8/layout/radial4"/>
    <dgm:cxn modelId="{B21AA4F9-FB05-43DA-8B8F-C2842DA2DC40}" type="presOf" srcId="{34C59B54-76CD-4492-BDB3-771D4F9EF036}" destId="{A8E761F8-BC09-484D-8D70-470A7C57CE39}" srcOrd="0" destOrd="0" presId="urn:microsoft.com/office/officeart/2005/8/layout/radial4"/>
    <dgm:cxn modelId="{E6A4190E-4320-4A8B-BEB7-ABD46726F35B}" type="presOf" srcId="{2DF46B20-A442-4EBF-BAF6-8D95F3D27DA9}" destId="{075A1693-DA43-4F60-8950-3951B618A9C6}" srcOrd="0" destOrd="0" presId="urn:microsoft.com/office/officeart/2005/8/layout/radial4"/>
    <dgm:cxn modelId="{37768E6B-49A3-4471-9C42-0FEE8F42DEE8}" type="presOf" srcId="{E05A6C34-A85E-49CE-8D36-E90D946159A4}" destId="{2511FCEA-708D-409D-AD7E-71A3885B4701}" srcOrd="0" destOrd="0" presId="urn:microsoft.com/office/officeart/2005/8/layout/radial4"/>
    <dgm:cxn modelId="{B4637FA4-1B99-4A88-A546-3A2C60AD71C0}" type="presOf" srcId="{21639801-0017-4C76-9E85-5C52AB7AFFC3}" destId="{58D6D0F5-71AB-436F-936E-3CBA28BB4260}" srcOrd="0" destOrd="0" presId="urn:microsoft.com/office/officeart/2005/8/layout/radial4"/>
    <dgm:cxn modelId="{36156DA6-2AD4-48D2-8130-C88D94CEE21D}" srcId="{2DF46B20-A442-4EBF-BAF6-8D95F3D27DA9}" destId="{8178A44E-EAC3-46A9-8A2D-82B82A65CAB6}" srcOrd="2" destOrd="0" parTransId="{50011834-4013-4A45-A659-4DB10F504E2D}" sibTransId="{FD49C93C-5F8C-4A08-A701-5D1CD4BC7B97}"/>
    <dgm:cxn modelId="{63D1A30C-EF33-47B5-8383-1C1F46AAFF0B}" type="presOf" srcId="{69A765CC-0FE4-49A4-834D-5CA39A85E924}" destId="{5DED9F6F-B513-49E8-A9F2-925246C4C439}" srcOrd="0" destOrd="0" presId="urn:microsoft.com/office/officeart/2005/8/layout/radial4"/>
    <dgm:cxn modelId="{A09CD37B-AAC9-47C0-97C7-4153028C81CE}" type="presOf" srcId="{33469810-0770-4633-AC97-BBA0735D796D}" destId="{BB93BABC-FDCD-4DF8-A188-9629D831507E}" srcOrd="0" destOrd="0" presId="urn:microsoft.com/office/officeart/2005/8/layout/radial4"/>
    <dgm:cxn modelId="{29789A6A-5F7D-448E-9E87-EEEA50792C07}" srcId="{2DF46B20-A442-4EBF-BAF6-8D95F3D27DA9}" destId="{FC123441-4848-43A9-8507-FB21D48AD5D1}" srcOrd="4" destOrd="0" parTransId="{34C59B54-76CD-4492-BDB3-771D4F9EF036}" sibTransId="{DEBD47A6-4DDE-469B-993E-991ACEF7CF55}"/>
    <dgm:cxn modelId="{85E892A4-41FC-484F-8117-2B654BB99F5C}" type="presOf" srcId="{FC123441-4848-43A9-8507-FB21D48AD5D1}" destId="{FAFC8677-87F2-4ADC-AF3E-0C7E8FE9505C}" srcOrd="0" destOrd="0" presId="urn:microsoft.com/office/officeart/2005/8/layout/radial4"/>
    <dgm:cxn modelId="{7CAD94F6-19F9-4D57-96C2-0BA886D35139}" type="presOf" srcId="{8178A44E-EAC3-46A9-8A2D-82B82A65CAB6}" destId="{509240AC-786C-4BA1-9253-9E886F3C0D13}" srcOrd="0" destOrd="0" presId="urn:microsoft.com/office/officeart/2005/8/layout/radial4"/>
    <dgm:cxn modelId="{53E79DDD-EF47-4AE8-BE2E-320350E51F2C}" type="presOf" srcId="{07B44873-6EEA-41E7-A464-EC1FC1856105}" destId="{5A706CE2-4396-4949-A33D-6576AD5B528C}" srcOrd="0" destOrd="0" presId="urn:microsoft.com/office/officeart/2005/8/layout/radial4"/>
    <dgm:cxn modelId="{EEEC912D-28CE-4295-98B1-0566431C9D57}" type="presOf" srcId="{50011834-4013-4A45-A659-4DB10F504E2D}" destId="{DC051ABF-8C01-4835-9CFE-E3D9383C9B36}" srcOrd="0" destOrd="0" presId="urn:microsoft.com/office/officeart/2005/8/layout/radial4"/>
    <dgm:cxn modelId="{535D0DA9-8F37-48F2-834F-7DF0FFC0632A}" type="presParOf" srcId="{5A706CE2-4396-4949-A33D-6576AD5B528C}" destId="{075A1693-DA43-4F60-8950-3951B618A9C6}" srcOrd="0" destOrd="0" presId="urn:microsoft.com/office/officeart/2005/8/layout/radial4"/>
    <dgm:cxn modelId="{FA52EAE7-E7D6-4A01-94A7-050FB13294B3}" type="presParOf" srcId="{5A706CE2-4396-4949-A33D-6576AD5B528C}" destId="{BB93BABC-FDCD-4DF8-A188-9629D831507E}" srcOrd="1" destOrd="0" presId="urn:microsoft.com/office/officeart/2005/8/layout/radial4"/>
    <dgm:cxn modelId="{C4866153-1949-4396-A5BA-10A4671D96B5}" type="presParOf" srcId="{5A706CE2-4396-4949-A33D-6576AD5B528C}" destId="{2511FCEA-708D-409D-AD7E-71A3885B4701}" srcOrd="2" destOrd="0" presId="urn:microsoft.com/office/officeart/2005/8/layout/radial4"/>
    <dgm:cxn modelId="{7FE16C29-E86F-4F03-BA3D-563794E0C9B3}" type="presParOf" srcId="{5A706CE2-4396-4949-A33D-6576AD5B528C}" destId="{4E6A6EE9-01E5-451E-A037-EA7DFFB7F506}" srcOrd="3" destOrd="0" presId="urn:microsoft.com/office/officeart/2005/8/layout/radial4"/>
    <dgm:cxn modelId="{DF3CF7A5-24DA-47DB-9525-5B6B5A554A20}" type="presParOf" srcId="{5A706CE2-4396-4949-A33D-6576AD5B528C}" destId="{5DED9F6F-B513-49E8-A9F2-925246C4C439}" srcOrd="4" destOrd="0" presId="urn:microsoft.com/office/officeart/2005/8/layout/radial4"/>
    <dgm:cxn modelId="{33A04E00-FE06-4B4D-9D76-66F8CCD2E164}" type="presParOf" srcId="{5A706CE2-4396-4949-A33D-6576AD5B528C}" destId="{DC051ABF-8C01-4835-9CFE-E3D9383C9B36}" srcOrd="5" destOrd="0" presId="urn:microsoft.com/office/officeart/2005/8/layout/radial4"/>
    <dgm:cxn modelId="{C6A1861F-69AA-464E-B7D4-CF32EBDC6512}" type="presParOf" srcId="{5A706CE2-4396-4949-A33D-6576AD5B528C}" destId="{509240AC-786C-4BA1-9253-9E886F3C0D13}" srcOrd="6" destOrd="0" presId="urn:microsoft.com/office/officeart/2005/8/layout/radial4"/>
    <dgm:cxn modelId="{0EC31C40-DFB8-49A9-BC30-D4C7A50A6590}" type="presParOf" srcId="{5A706CE2-4396-4949-A33D-6576AD5B528C}" destId="{85BE876A-BACC-4A6D-98B4-7C51CEBF22BD}" srcOrd="7" destOrd="0" presId="urn:microsoft.com/office/officeart/2005/8/layout/radial4"/>
    <dgm:cxn modelId="{5C3003CE-DA2A-49A1-A0F0-4367A70CC77E}" type="presParOf" srcId="{5A706CE2-4396-4949-A33D-6576AD5B528C}" destId="{58D6D0F5-71AB-436F-936E-3CBA28BB4260}" srcOrd="8" destOrd="0" presId="urn:microsoft.com/office/officeart/2005/8/layout/radial4"/>
    <dgm:cxn modelId="{B28C72B6-0BE5-4BE2-8DBA-195045D4A6F5}" type="presParOf" srcId="{5A706CE2-4396-4949-A33D-6576AD5B528C}" destId="{A8E761F8-BC09-484D-8D70-470A7C57CE39}" srcOrd="9" destOrd="0" presId="urn:microsoft.com/office/officeart/2005/8/layout/radial4"/>
    <dgm:cxn modelId="{59D8CCCD-036B-4252-B095-27CB2692C2EE}" type="presParOf" srcId="{5A706CE2-4396-4949-A33D-6576AD5B528C}" destId="{FAFC8677-87F2-4ADC-AF3E-0C7E8FE9505C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7B44873-6EEA-41E7-A464-EC1FC1856105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F46B20-A442-4EBF-BAF6-8D95F3D27DA9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сохранение культурной идентичности</a:t>
          </a:r>
          <a:endParaRPr lang="en-US" b="1" dirty="0" smtClean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E7E837-F13D-4D2E-9213-DCF828074E5B}" type="parTrans" cxnId="{BBCBD29E-5376-413F-A60E-19877AA17C70}">
      <dgm:prSet/>
      <dgm:spPr/>
      <dgm:t>
        <a:bodyPr/>
        <a:lstStyle/>
        <a:p>
          <a:endParaRPr lang="en-US"/>
        </a:p>
      </dgm:t>
    </dgm:pt>
    <dgm:pt modelId="{DD9A3428-7C3B-4146-8202-50C19620AA64}" type="sibTrans" cxnId="{BBCBD29E-5376-413F-A60E-19877AA17C70}">
      <dgm:prSet/>
      <dgm:spPr/>
      <dgm:t>
        <a:bodyPr/>
        <a:lstStyle/>
        <a:p>
          <a:endParaRPr lang="en-US"/>
        </a:p>
      </dgm:t>
    </dgm:pt>
    <dgm:pt modelId="{E05A6C34-A85E-49CE-8D36-E90D946159A4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alt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Эксперт в изучении родного языка в МОН</a:t>
          </a:r>
          <a:endParaRPr lang="en-US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469810-0770-4633-AC97-BBA0735D796D}" type="parTrans" cxnId="{50D2BE43-0EA9-44E6-A853-CF37E9C02D83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73D6C6D7-AFDB-4886-A130-A98EEAAFCCF7}" type="sibTrans" cxnId="{50D2BE43-0EA9-44E6-A853-CF37E9C02D83}">
      <dgm:prSet/>
      <dgm:spPr/>
      <dgm:t>
        <a:bodyPr/>
        <a:lstStyle/>
        <a:p>
          <a:endParaRPr lang="en-US"/>
        </a:p>
      </dgm:t>
    </dgm:pt>
    <dgm:pt modelId="{21639801-0017-4C76-9E85-5C52AB7AFFC3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alt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нормативные изменения, чтобы обеспечить учителей на родном языке</a:t>
          </a:r>
          <a:endParaRPr lang="en-US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71DA82-51E9-4575-9F1F-C4DC1D758EBF}" type="parTrans" cxnId="{98426E9A-904A-4ECA-919C-FD47BC9829A7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36F9EFFE-75BF-40AB-A9C5-19E2B07B126B}" type="sibTrans" cxnId="{98426E9A-904A-4ECA-919C-FD47BC9829A7}">
      <dgm:prSet/>
      <dgm:spPr/>
      <dgm:t>
        <a:bodyPr/>
        <a:lstStyle/>
        <a:p>
          <a:endParaRPr lang="en-US"/>
        </a:p>
      </dgm:t>
    </dgm:pt>
    <dgm:pt modelId="{FC123441-4848-43A9-8507-FB21D48AD5D1}">
      <dgm:prSet phldrT="[Tex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ru-RU" b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обновление содержания учебных пособий</a:t>
          </a:r>
          <a:endParaRPr lang="en-US" b="1" dirty="0">
            <a:solidFill>
              <a:srgbClr val="FFFF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C59B54-76CD-4492-BDB3-771D4F9EF036}" type="parTrans" cxnId="{29789A6A-5F7D-448E-9E87-EEEA50792C07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DEBD47A6-4DDE-469B-993E-991ACEF7CF55}" type="sibTrans" cxnId="{29789A6A-5F7D-448E-9E87-EEEA50792C07}">
      <dgm:prSet/>
      <dgm:spPr/>
      <dgm:t>
        <a:bodyPr/>
        <a:lstStyle/>
        <a:p>
          <a:endParaRPr lang="en-US"/>
        </a:p>
      </dgm:t>
    </dgm:pt>
    <dgm:pt modelId="{69A765CC-0FE4-49A4-834D-5CA39A85E924}">
      <dgm:prSet/>
      <dgm:spPr>
        <a:solidFill>
          <a:srgbClr val="92D050"/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сокращение числа учеников в группе для изу</a:t>
          </a:r>
          <a:r>
            <a:rPr lang="ru-RU" alt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ч</a:t>
          </a:r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ения свой родной язык</a:t>
          </a:r>
          <a:endParaRPr lang="en-US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DA27D2-45DD-4780-BAAB-78BA848F0B5B}" type="parTrans" cxnId="{A4C0C5AA-DB8D-4567-9830-83C9B45005AA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62F58234-0521-4C44-8366-BE8261592804}" type="sibTrans" cxnId="{A4C0C5AA-DB8D-4567-9830-83C9B45005AA}">
      <dgm:prSet/>
      <dgm:spPr/>
      <dgm:t>
        <a:bodyPr/>
        <a:lstStyle/>
        <a:p>
          <a:endParaRPr lang="en-US"/>
        </a:p>
      </dgm:t>
    </dgm:pt>
    <dgm:pt modelId="{8178A44E-EAC3-46A9-8A2D-82B82A65CAB6}">
      <dgm:prSet/>
      <dgm:spPr>
        <a:solidFill>
          <a:srgbClr val="C00000"/>
        </a:solidFill>
      </dgm:spPr>
      <dgm:t>
        <a:bodyPr/>
        <a:lstStyle/>
        <a:p>
          <a:r>
            <a:rPr lang="ru-RU" b="1" dirty="0" smtClean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программы для изу</a:t>
          </a:r>
          <a:r>
            <a:rPr lang="ru-RU" altLang="en-US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ч</a:t>
          </a:r>
          <a:r>
            <a:rPr lang="ru-RU" b="1" dirty="0" smtClean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ения родного языка до завершения среднего образования</a:t>
          </a:r>
          <a:endParaRPr lang="en-US" b="1" dirty="0">
            <a:solidFill>
              <a:schemeClr val="bg1">
                <a:lumMod val="9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011834-4013-4A45-A659-4DB10F504E2D}" type="parTrans" cxnId="{36156DA6-2AD4-48D2-8130-C88D94CEE21D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FD49C93C-5F8C-4A08-A701-5D1CD4BC7B97}" type="sibTrans" cxnId="{36156DA6-2AD4-48D2-8130-C88D94CEE21D}">
      <dgm:prSet/>
      <dgm:spPr/>
      <dgm:t>
        <a:bodyPr/>
        <a:lstStyle/>
        <a:p>
          <a:endParaRPr lang="en-US"/>
        </a:p>
      </dgm:t>
    </dgm:pt>
    <dgm:pt modelId="{5A706CE2-4396-4949-A33D-6576AD5B528C}" type="pres">
      <dgm:prSet presAssocID="{07B44873-6EEA-41E7-A464-EC1FC185610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5A1693-DA43-4F60-8950-3951B618A9C6}" type="pres">
      <dgm:prSet presAssocID="{2DF46B20-A442-4EBF-BAF6-8D95F3D27DA9}" presName="centerShape" presStyleLbl="node0" presStyleIdx="0" presStyleCnt="1" custScaleX="328394" custScaleY="60258" custLinFactNeighborX="785" custLinFactNeighborY="15225"/>
      <dgm:spPr/>
      <dgm:t>
        <a:bodyPr/>
        <a:lstStyle/>
        <a:p>
          <a:endParaRPr lang="en-US"/>
        </a:p>
      </dgm:t>
    </dgm:pt>
    <dgm:pt modelId="{BB93BABC-FDCD-4DF8-A188-9629D831507E}" type="pres">
      <dgm:prSet presAssocID="{33469810-0770-4633-AC97-BBA0735D796D}" presName="parTrans" presStyleLbl="bgSibTrans2D1" presStyleIdx="0" presStyleCnt="5" custAng="12683579" custScaleX="39476" custLinFactX="-2202" custLinFactNeighborX="-100000" custLinFactNeighborY="64238"/>
      <dgm:spPr/>
      <dgm:t>
        <a:bodyPr/>
        <a:lstStyle/>
        <a:p>
          <a:endParaRPr lang="en-US"/>
        </a:p>
      </dgm:t>
    </dgm:pt>
    <dgm:pt modelId="{2511FCEA-708D-409D-AD7E-71A3885B4701}" type="pres">
      <dgm:prSet presAssocID="{E05A6C34-A85E-49CE-8D36-E90D946159A4}" presName="node" presStyleLbl="node1" presStyleIdx="0" presStyleCnt="5" custScaleX="153267" custScaleY="61057" custRadScaleRad="78781" custRadScaleInc="346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6A6EE9-01E5-451E-A037-EA7DFFB7F506}" type="pres">
      <dgm:prSet presAssocID="{FADA27D2-45DD-4780-BAAB-78BA848F0B5B}" presName="parTrans" presStyleLbl="bgSibTrans2D1" presStyleIdx="1" presStyleCnt="5" custAng="12259148" custScaleX="64434" custLinFactNeighborX="22683" custLinFactNeighborY="31608"/>
      <dgm:spPr/>
      <dgm:t>
        <a:bodyPr/>
        <a:lstStyle/>
        <a:p>
          <a:endParaRPr lang="en-US"/>
        </a:p>
      </dgm:t>
    </dgm:pt>
    <dgm:pt modelId="{5DED9F6F-B513-49E8-A9F2-925246C4C439}" type="pres">
      <dgm:prSet presAssocID="{69A765CC-0FE4-49A4-834D-5CA39A85E924}" presName="node" presStyleLbl="node1" presStyleIdx="1" presStyleCnt="5" custScaleX="169085" custScaleY="58409" custRadScaleRad="107576" custRadScaleInc="9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51ABF-8C01-4835-9CFE-E3D9383C9B36}" type="pres">
      <dgm:prSet presAssocID="{50011834-4013-4A45-A659-4DB10F504E2D}" presName="parTrans" presStyleLbl="bgSibTrans2D1" presStyleIdx="2" presStyleCnt="5" custAng="10719579" custScaleX="78028" custLinFactNeighborX="558" custLinFactNeighborY="15411"/>
      <dgm:spPr/>
      <dgm:t>
        <a:bodyPr/>
        <a:lstStyle/>
        <a:p>
          <a:endParaRPr lang="en-US"/>
        </a:p>
      </dgm:t>
    </dgm:pt>
    <dgm:pt modelId="{509240AC-786C-4BA1-9253-9E886F3C0D13}" type="pres">
      <dgm:prSet presAssocID="{8178A44E-EAC3-46A9-8A2D-82B82A65CAB6}" presName="node" presStyleLbl="node1" presStyleIdx="2" presStyleCnt="5" custScaleX="232633" custScaleY="53684" custRadScaleRad="125514" custRadScaleInc="26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E876A-BACC-4A6D-98B4-7C51CEBF22BD}" type="pres">
      <dgm:prSet presAssocID="{4671DA82-51E9-4575-9F1F-C4DC1D758EBF}" presName="parTrans" presStyleLbl="bgSibTrans2D1" presStyleIdx="3" presStyleCnt="5" custAng="8014919" custFlipHor="1" custScaleX="59173" custLinFactNeighborX="-21681" custLinFactNeighborY="51076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58D6D0F5-71AB-436F-936E-3CBA28BB4260}" type="pres">
      <dgm:prSet presAssocID="{21639801-0017-4C76-9E85-5C52AB7AFFC3}" presName="node" presStyleLbl="node1" presStyleIdx="3" presStyleCnt="5" custScaleX="176558" custScaleY="58409" custRadScaleRad="106354" custRadScaleInc="-110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E761F8-BC09-484D-8D70-470A7C57CE39}" type="pres">
      <dgm:prSet presAssocID="{34C59B54-76CD-4492-BDB3-771D4F9EF036}" presName="parTrans" presStyleLbl="bgSibTrans2D1" presStyleIdx="4" presStyleCnt="5" custAng="8623624" custScaleX="38366" custLinFactNeighborX="97312" custLinFactNeighborY="76911"/>
      <dgm:spPr/>
      <dgm:t>
        <a:bodyPr/>
        <a:lstStyle/>
        <a:p>
          <a:endParaRPr lang="en-US"/>
        </a:p>
      </dgm:t>
    </dgm:pt>
    <dgm:pt modelId="{FAFC8677-87F2-4ADC-AF3E-0C7E8FE9505C}" type="pres">
      <dgm:prSet presAssocID="{FC123441-4848-43A9-8507-FB21D48AD5D1}" presName="node" presStyleLbl="node1" presStyleIdx="4" presStyleCnt="5" custScaleX="160844" custScaleY="61056" custRadScaleRad="82573" custRadScaleInc="-330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CBD29E-5376-413F-A60E-19877AA17C70}" srcId="{07B44873-6EEA-41E7-A464-EC1FC1856105}" destId="{2DF46B20-A442-4EBF-BAF6-8D95F3D27DA9}" srcOrd="0" destOrd="0" parTransId="{83E7E837-F13D-4D2E-9213-DCF828074E5B}" sibTransId="{DD9A3428-7C3B-4146-8202-50C19620AA64}"/>
    <dgm:cxn modelId="{A4C0C5AA-DB8D-4567-9830-83C9B45005AA}" srcId="{2DF46B20-A442-4EBF-BAF6-8D95F3D27DA9}" destId="{69A765CC-0FE4-49A4-834D-5CA39A85E924}" srcOrd="1" destOrd="0" parTransId="{FADA27D2-45DD-4780-BAAB-78BA848F0B5B}" sibTransId="{62F58234-0521-4C44-8366-BE8261592804}"/>
    <dgm:cxn modelId="{5C61410F-EB59-4FF7-91E4-8EA962A1D32D}" type="presOf" srcId="{8178A44E-EAC3-46A9-8A2D-82B82A65CAB6}" destId="{509240AC-786C-4BA1-9253-9E886F3C0D13}" srcOrd="0" destOrd="0" presId="urn:microsoft.com/office/officeart/2005/8/layout/radial4"/>
    <dgm:cxn modelId="{96F83B7B-5255-4D69-85CE-B7BB4435D020}" type="presOf" srcId="{69A765CC-0FE4-49A4-834D-5CA39A85E924}" destId="{5DED9F6F-B513-49E8-A9F2-925246C4C439}" srcOrd="0" destOrd="0" presId="urn:microsoft.com/office/officeart/2005/8/layout/radial4"/>
    <dgm:cxn modelId="{98426E9A-904A-4ECA-919C-FD47BC9829A7}" srcId="{2DF46B20-A442-4EBF-BAF6-8D95F3D27DA9}" destId="{21639801-0017-4C76-9E85-5C52AB7AFFC3}" srcOrd="3" destOrd="0" parTransId="{4671DA82-51E9-4575-9F1F-C4DC1D758EBF}" sibTransId="{36F9EFFE-75BF-40AB-A9C5-19E2B07B126B}"/>
    <dgm:cxn modelId="{50D2BE43-0EA9-44E6-A853-CF37E9C02D83}" srcId="{2DF46B20-A442-4EBF-BAF6-8D95F3D27DA9}" destId="{E05A6C34-A85E-49CE-8D36-E90D946159A4}" srcOrd="0" destOrd="0" parTransId="{33469810-0770-4633-AC97-BBA0735D796D}" sibTransId="{73D6C6D7-AFDB-4886-A130-A98EEAAFCCF7}"/>
    <dgm:cxn modelId="{E18C624E-8DCE-40AA-9181-074DD550AA74}" type="presOf" srcId="{FADA27D2-45DD-4780-BAAB-78BA848F0B5B}" destId="{4E6A6EE9-01E5-451E-A037-EA7DFFB7F506}" srcOrd="0" destOrd="0" presId="urn:microsoft.com/office/officeart/2005/8/layout/radial4"/>
    <dgm:cxn modelId="{C9F2FD04-FB7E-481C-8DA7-B8E34551D515}" type="presOf" srcId="{2DF46B20-A442-4EBF-BAF6-8D95F3D27DA9}" destId="{075A1693-DA43-4F60-8950-3951B618A9C6}" srcOrd="0" destOrd="0" presId="urn:microsoft.com/office/officeart/2005/8/layout/radial4"/>
    <dgm:cxn modelId="{CB1685C1-C01A-4047-9371-EB7505FF744E}" type="presOf" srcId="{33469810-0770-4633-AC97-BBA0735D796D}" destId="{BB93BABC-FDCD-4DF8-A188-9629D831507E}" srcOrd="0" destOrd="0" presId="urn:microsoft.com/office/officeart/2005/8/layout/radial4"/>
    <dgm:cxn modelId="{6D5519DE-AC97-4AF6-883B-F8CE47FA6A42}" type="presOf" srcId="{50011834-4013-4A45-A659-4DB10F504E2D}" destId="{DC051ABF-8C01-4835-9CFE-E3D9383C9B36}" srcOrd="0" destOrd="0" presId="urn:microsoft.com/office/officeart/2005/8/layout/radial4"/>
    <dgm:cxn modelId="{AD4A1D63-A325-4A9D-8B6A-C006EF991F86}" type="presOf" srcId="{34C59B54-76CD-4492-BDB3-771D4F9EF036}" destId="{A8E761F8-BC09-484D-8D70-470A7C57CE39}" srcOrd="0" destOrd="0" presId="urn:microsoft.com/office/officeart/2005/8/layout/radial4"/>
    <dgm:cxn modelId="{36156DA6-2AD4-48D2-8130-C88D94CEE21D}" srcId="{2DF46B20-A442-4EBF-BAF6-8D95F3D27DA9}" destId="{8178A44E-EAC3-46A9-8A2D-82B82A65CAB6}" srcOrd="2" destOrd="0" parTransId="{50011834-4013-4A45-A659-4DB10F504E2D}" sibTransId="{FD49C93C-5F8C-4A08-A701-5D1CD4BC7B97}"/>
    <dgm:cxn modelId="{61C69917-E31D-455E-98AF-133D6A78BA0A}" type="presOf" srcId="{FC123441-4848-43A9-8507-FB21D48AD5D1}" destId="{FAFC8677-87F2-4ADC-AF3E-0C7E8FE9505C}" srcOrd="0" destOrd="0" presId="urn:microsoft.com/office/officeart/2005/8/layout/radial4"/>
    <dgm:cxn modelId="{1ECC0217-8484-4363-888D-5F86883B9C01}" type="presOf" srcId="{4671DA82-51E9-4575-9F1F-C4DC1D758EBF}" destId="{85BE876A-BACC-4A6D-98B4-7C51CEBF22BD}" srcOrd="0" destOrd="0" presId="urn:microsoft.com/office/officeart/2005/8/layout/radial4"/>
    <dgm:cxn modelId="{2E6DBA27-9278-4856-9754-48E0D00E59E3}" type="presOf" srcId="{21639801-0017-4C76-9E85-5C52AB7AFFC3}" destId="{58D6D0F5-71AB-436F-936E-3CBA28BB4260}" srcOrd="0" destOrd="0" presId="urn:microsoft.com/office/officeart/2005/8/layout/radial4"/>
    <dgm:cxn modelId="{29789A6A-5F7D-448E-9E87-EEEA50792C07}" srcId="{2DF46B20-A442-4EBF-BAF6-8D95F3D27DA9}" destId="{FC123441-4848-43A9-8507-FB21D48AD5D1}" srcOrd="4" destOrd="0" parTransId="{34C59B54-76CD-4492-BDB3-771D4F9EF036}" sibTransId="{DEBD47A6-4DDE-469B-993E-991ACEF7CF55}"/>
    <dgm:cxn modelId="{A16B76EA-9A46-4756-B6C1-099738741CD8}" type="presOf" srcId="{07B44873-6EEA-41E7-A464-EC1FC1856105}" destId="{5A706CE2-4396-4949-A33D-6576AD5B528C}" srcOrd="0" destOrd="0" presId="urn:microsoft.com/office/officeart/2005/8/layout/radial4"/>
    <dgm:cxn modelId="{875F8971-F00B-4E20-80C2-2A59D567A3E6}" type="presOf" srcId="{E05A6C34-A85E-49CE-8D36-E90D946159A4}" destId="{2511FCEA-708D-409D-AD7E-71A3885B4701}" srcOrd="0" destOrd="0" presId="urn:microsoft.com/office/officeart/2005/8/layout/radial4"/>
    <dgm:cxn modelId="{3B1425B3-858E-4856-869E-91B3B973FD37}" type="presParOf" srcId="{5A706CE2-4396-4949-A33D-6576AD5B528C}" destId="{075A1693-DA43-4F60-8950-3951B618A9C6}" srcOrd="0" destOrd="0" presId="urn:microsoft.com/office/officeart/2005/8/layout/radial4"/>
    <dgm:cxn modelId="{4B7D2869-DDCC-4640-BF48-359C825ADE02}" type="presParOf" srcId="{5A706CE2-4396-4949-A33D-6576AD5B528C}" destId="{BB93BABC-FDCD-4DF8-A188-9629D831507E}" srcOrd="1" destOrd="0" presId="urn:microsoft.com/office/officeart/2005/8/layout/radial4"/>
    <dgm:cxn modelId="{83C35CEF-E516-4CDE-9D8E-87E1DA6AA100}" type="presParOf" srcId="{5A706CE2-4396-4949-A33D-6576AD5B528C}" destId="{2511FCEA-708D-409D-AD7E-71A3885B4701}" srcOrd="2" destOrd="0" presId="urn:microsoft.com/office/officeart/2005/8/layout/radial4"/>
    <dgm:cxn modelId="{9447C343-EEAD-421E-99C3-2AFF0FFE974F}" type="presParOf" srcId="{5A706CE2-4396-4949-A33D-6576AD5B528C}" destId="{4E6A6EE9-01E5-451E-A037-EA7DFFB7F506}" srcOrd="3" destOrd="0" presId="urn:microsoft.com/office/officeart/2005/8/layout/radial4"/>
    <dgm:cxn modelId="{75240E5D-8C28-41CE-83C2-0F3DFAA49EB4}" type="presParOf" srcId="{5A706CE2-4396-4949-A33D-6576AD5B528C}" destId="{5DED9F6F-B513-49E8-A9F2-925246C4C439}" srcOrd="4" destOrd="0" presId="urn:microsoft.com/office/officeart/2005/8/layout/radial4"/>
    <dgm:cxn modelId="{5C4EE5E4-6B8F-4195-9E21-7AB226E838AE}" type="presParOf" srcId="{5A706CE2-4396-4949-A33D-6576AD5B528C}" destId="{DC051ABF-8C01-4835-9CFE-E3D9383C9B36}" srcOrd="5" destOrd="0" presId="urn:microsoft.com/office/officeart/2005/8/layout/radial4"/>
    <dgm:cxn modelId="{C2CDFA7C-24C7-4A0A-BB9F-171DB4955112}" type="presParOf" srcId="{5A706CE2-4396-4949-A33D-6576AD5B528C}" destId="{509240AC-786C-4BA1-9253-9E886F3C0D13}" srcOrd="6" destOrd="0" presId="urn:microsoft.com/office/officeart/2005/8/layout/radial4"/>
    <dgm:cxn modelId="{B5F2EE93-4A0A-4F4C-B8CD-7205062A80AB}" type="presParOf" srcId="{5A706CE2-4396-4949-A33D-6576AD5B528C}" destId="{85BE876A-BACC-4A6D-98B4-7C51CEBF22BD}" srcOrd="7" destOrd="0" presId="urn:microsoft.com/office/officeart/2005/8/layout/radial4"/>
    <dgm:cxn modelId="{9C0C4878-C9AD-4EFF-801D-F9A3EF39F590}" type="presParOf" srcId="{5A706CE2-4396-4949-A33D-6576AD5B528C}" destId="{58D6D0F5-71AB-436F-936E-3CBA28BB4260}" srcOrd="8" destOrd="0" presId="urn:microsoft.com/office/officeart/2005/8/layout/radial4"/>
    <dgm:cxn modelId="{B26C0A0D-C64B-42EA-A975-30EB3639A77D}" type="presParOf" srcId="{5A706CE2-4396-4949-A33D-6576AD5B528C}" destId="{A8E761F8-BC09-484D-8D70-470A7C57CE39}" srcOrd="9" destOrd="0" presId="urn:microsoft.com/office/officeart/2005/8/layout/radial4"/>
    <dgm:cxn modelId="{50FFE43D-003E-4125-BA25-C7A5A9FD4A9F}" type="presParOf" srcId="{5A706CE2-4396-4949-A33D-6576AD5B528C}" destId="{FAFC8677-87F2-4ADC-AF3E-0C7E8FE9505C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D3D8C1A-359E-4E87-A670-7AA022CC2BF7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C6CD9E-E12F-499C-8741-9311F2908CAF}">
      <dgm:prSet phldrT="[Text]"/>
      <dgm:spPr>
        <a:solidFill>
          <a:srgbClr val="CCCCFF"/>
        </a:solidFill>
      </dgm:spPr>
      <dgm:t>
        <a:bodyPr/>
        <a:lstStyle/>
        <a:p>
          <a:r>
            <a:rPr lang="ru-RU" b="1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десегрегация</a:t>
          </a:r>
          <a:endParaRPr lang="en-US" b="1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E8CA9B-2BB0-4D0F-B568-BF11DC1382F4}" type="parTrans" cxnId="{B798DFA6-0C1E-4506-90C3-3D446C440CC4}">
      <dgm:prSet/>
      <dgm:spPr/>
      <dgm:t>
        <a:bodyPr/>
        <a:lstStyle/>
        <a:p>
          <a:endParaRPr lang="en-US"/>
        </a:p>
      </dgm:t>
    </dgm:pt>
    <dgm:pt modelId="{E82D7BCD-96CC-4905-BAAA-BF84D1745206}" type="sibTrans" cxnId="{B798DFA6-0C1E-4506-90C3-3D446C440CC4}">
      <dgm:prSet/>
      <dgm:spPr/>
      <dgm:t>
        <a:bodyPr/>
        <a:lstStyle/>
        <a:p>
          <a:endParaRPr lang="en-US"/>
        </a:p>
      </dgm:t>
    </dgm:pt>
    <dgm:pt modelId="{80041512-3639-4508-B4F4-4F46131E5E33}">
      <dgm:prSet phldrT="[Text]" custT="1"/>
      <dgm:spPr>
        <a:solidFill>
          <a:srgbClr val="99CCFF"/>
        </a:solidFill>
      </dgm:spPr>
      <dgm:t>
        <a:bodyPr/>
        <a:lstStyle/>
        <a:p>
          <a:r>
            <a:rPr lang="ru-RU" sz="18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учителя квалифицированны для работ</a:t>
          </a:r>
          <a:r>
            <a:rPr lang="ru-RU" altLang="bg-BG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ы</a:t>
          </a:r>
          <a:r>
            <a:rPr lang="ru-RU" sz="18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в мульти культурной среде</a:t>
          </a:r>
          <a:endParaRPr lang="en-US" sz="1800" b="1" dirty="0">
            <a:solidFill>
              <a:schemeClr val="tx2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5E6E0B-1241-4A04-BDCE-175F9E00D9A6}" type="parTrans" cxnId="{45DBD8FA-4CC7-4995-957C-859558EEC027}">
      <dgm:prSet/>
      <dgm:spPr/>
      <dgm:t>
        <a:bodyPr/>
        <a:lstStyle/>
        <a:p>
          <a:endParaRPr lang="en-US"/>
        </a:p>
      </dgm:t>
    </dgm:pt>
    <dgm:pt modelId="{15CCB31F-6A87-4E59-99AA-1A2EFA40581C}" type="sibTrans" cxnId="{45DBD8FA-4CC7-4995-957C-859558EEC027}">
      <dgm:prSet/>
      <dgm:spPr/>
      <dgm:t>
        <a:bodyPr/>
        <a:lstStyle/>
        <a:p>
          <a:endParaRPr lang="en-US"/>
        </a:p>
      </dgm:t>
    </dgm:pt>
    <dgm:pt modelId="{81D2DE62-37CA-4A85-AF92-D8E77805E097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увеличение выпускников начального и среднего образования</a:t>
          </a:r>
          <a:endParaRPr lang="en-US" sz="1800" b="1" dirty="0">
            <a:solidFill>
              <a:schemeClr val="accent5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CB1AC0-1DBB-4ECD-B19B-8B000AD63EFB}" type="sibTrans" cxnId="{55D536D0-7EC7-4CA9-8629-5538E97FA1F8}">
      <dgm:prSet/>
      <dgm:spPr/>
      <dgm:t>
        <a:bodyPr/>
        <a:lstStyle/>
        <a:p>
          <a:endParaRPr lang="en-US"/>
        </a:p>
      </dgm:t>
    </dgm:pt>
    <dgm:pt modelId="{E4D5AD91-F87E-4165-ABAF-C11448D54E40}" type="parTrans" cxnId="{55D536D0-7EC7-4CA9-8629-5538E97FA1F8}">
      <dgm:prSet/>
      <dgm:spPr/>
      <dgm:t>
        <a:bodyPr/>
        <a:lstStyle/>
        <a:p>
          <a:endParaRPr lang="en-US"/>
        </a:p>
      </dgm:t>
    </dgm:pt>
    <dgm:pt modelId="{EEC3842A-C8D4-4E29-8A96-25E549895398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bg-BG" altLang="bg-BG" sz="1600" b="1" dirty="0" smtClean="0">
              <a:solidFill>
                <a:srgbClr val="558ED5"/>
              </a:solidFill>
              <a:latin typeface="Arial" panose="020B0604020202020204" pitchFamily="34" charset="0"/>
              <a:cs typeface="Arial" panose="020B0604020202020204" pitchFamily="34" charset="0"/>
            </a:rPr>
            <a:t> межкультурное образование - неотъемлемая часть системы образования</a:t>
          </a:r>
          <a:endParaRPr lang="en-US" sz="1600" b="1" dirty="0">
            <a:solidFill>
              <a:srgbClr val="558ED5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3E1F1A-7AB8-41B9-A207-D5BFAF2E8DD9}" type="sibTrans" cxnId="{3B1D050C-3EE1-4255-8C62-91D8806DBB9A}">
      <dgm:prSet/>
      <dgm:spPr/>
      <dgm:t>
        <a:bodyPr/>
        <a:lstStyle/>
        <a:p>
          <a:endParaRPr lang="en-US"/>
        </a:p>
      </dgm:t>
    </dgm:pt>
    <dgm:pt modelId="{3124C216-6E0C-4838-9450-D558F425E981}" type="parTrans" cxnId="{3B1D050C-3EE1-4255-8C62-91D8806DBB9A}">
      <dgm:prSet/>
      <dgm:spPr/>
      <dgm:t>
        <a:bodyPr/>
        <a:lstStyle/>
        <a:p>
          <a:endParaRPr lang="en-US"/>
        </a:p>
      </dgm:t>
    </dgm:pt>
    <dgm:pt modelId="{766B03F0-BA23-4206-92AD-C6EBFFF1CA35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altLang="bg-BG" sz="1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программы для изучения родного языка до 12 класса</a:t>
          </a:r>
          <a:endParaRPr lang="en-US" sz="1800" b="1" dirty="0">
            <a:solidFill>
              <a:srgbClr val="7030A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1EDED7-82B6-4C1B-A2F6-7A5C6716825B}" type="sibTrans" cxnId="{2B479D3E-40B0-4E25-8C3C-78C764645558}">
      <dgm:prSet/>
      <dgm:spPr/>
      <dgm:t>
        <a:bodyPr/>
        <a:lstStyle/>
        <a:p>
          <a:endParaRPr lang="en-US"/>
        </a:p>
      </dgm:t>
    </dgm:pt>
    <dgm:pt modelId="{0FC432C4-4D5C-481E-9B94-1B3F641C38F1}" type="parTrans" cxnId="{2B479D3E-40B0-4E25-8C3C-78C764645558}">
      <dgm:prSet/>
      <dgm:spPr/>
      <dgm:t>
        <a:bodyPr/>
        <a:lstStyle/>
        <a:p>
          <a:endParaRPr lang="en-US"/>
        </a:p>
      </dgm:t>
    </dgm:pt>
    <dgm:pt modelId="{49DA4922-B64C-7F4C-9CCC-0E2421369CB4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дополнительное обучение на болгарском языке (учитель ассистент языка)</a:t>
          </a:r>
          <a:endParaRPr lang="en-US" sz="1600" b="1" dirty="0">
            <a:solidFill>
              <a:schemeClr val="tx2">
                <a:lumMod val="60000"/>
                <a:lumOff val="4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CB71A8-2113-334E-B8EE-5422821A6FC9}" type="parTrans" cxnId="{748EF8A5-6F55-B245-9B93-E10C837AA259}">
      <dgm:prSet/>
      <dgm:spPr/>
      <dgm:t>
        <a:bodyPr/>
        <a:lstStyle/>
        <a:p>
          <a:endParaRPr lang="en-US"/>
        </a:p>
      </dgm:t>
    </dgm:pt>
    <dgm:pt modelId="{35853447-FEC1-9848-88A9-AB8AC8538D34}" type="sibTrans" cxnId="{748EF8A5-6F55-B245-9B93-E10C837AA259}">
      <dgm:prSet/>
      <dgm:spPr/>
      <dgm:t>
        <a:bodyPr/>
        <a:lstStyle/>
        <a:p>
          <a:endParaRPr lang="en-US"/>
        </a:p>
      </dgm:t>
    </dgm:pt>
    <dgm:pt modelId="{2E1851F7-44D4-4B49-9496-95AE1BEFE10E}" type="pres">
      <dgm:prSet presAssocID="{CD3D8C1A-359E-4E87-A670-7AA022CC2B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D5FDDFD-DFD7-4139-B14A-5FED89F4AE9A}" type="pres">
      <dgm:prSet presAssocID="{766B03F0-BA23-4206-92AD-C6EBFFF1CA35}" presName="parentLin" presStyleCnt="0"/>
      <dgm:spPr/>
    </dgm:pt>
    <dgm:pt modelId="{C04C6D8E-B801-4D56-BE23-BCA26C23BA2D}" type="pres">
      <dgm:prSet presAssocID="{766B03F0-BA23-4206-92AD-C6EBFFF1CA35}" presName="parentLeftMargin" presStyleLbl="node1" presStyleIdx="0" presStyleCnt="6"/>
      <dgm:spPr/>
      <dgm:t>
        <a:bodyPr/>
        <a:lstStyle/>
        <a:p>
          <a:endParaRPr lang="en-GB"/>
        </a:p>
      </dgm:t>
    </dgm:pt>
    <dgm:pt modelId="{8CDC4904-AC95-45AC-A989-F0B299BAF100}" type="pres">
      <dgm:prSet presAssocID="{766B03F0-BA23-4206-92AD-C6EBFFF1CA35}" presName="parentText" presStyleLbl="node1" presStyleIdx="0" presStyleCnt="6" custScaleX="137859" custLinFactNeighborX="9713" custLinFactNeighborY="288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F32AD8-8C51-40EB-A12D-624B11845700}" type="pres">
      <dgm:prSet presAssocID="{766B03F0-BA23-4206-92AD-C6EBFFF1CA35}" presName="negativeSpace" presStyleCnt="0"/>
      <dgm:spPr/>
    </dgm:pt>
    <dgm:pt modelId="{1981DCF3-84BB-492E-AB6D-04723E7AE7CB}" type="pres">
      <dgm:prSet presAssocID="{766B03F0-BA23-4206-92AD-C6EBFFF1CA35}" presName="childText" presStyleLbl="conFgAcc1" presStyleIdx="0" presStyleCnt="6">
        <dgm:presLayoutVars>
          <dgm:bulletEnabled val="1"/>
        </dgm:presLayoutVars>
      </dgm:prSet>
      <dgm:spPr/>
    </dgm:pt>
    <dgm:pt modelId="{487880C4-0D7B-44BE-91BF-74BC2F9C2521}" type="pres">
      <dgm:prSet presAssocID="{081EDED7-82B6-4C1B-A2F6-7A5C6716825B}" presName="spaceBetweenRectangles" presStyleCnt="0"/>
      <dgm:spPr/>
    </dgm:pt>
    <dgm:pt modelId="{0DAD64F3-B32F-49E8-997A-16E6D3B795F4}" type="pres">
      <dgm:prSet presAssocID="{EEC3842A-C8D4-4E29-8A96-25E549895398}" presName="parentLin" presStyleCnt="0"/>
      <dgm:spPr/>
    </dgm:pt>
    <dgm:pt modelId="{5B0C7DDC-456C-45C4-91C2-09F685ECA839}" type="pres">
      <dgm:prSet presAssocID="{EEC3842A-C8D4-4E29-8A96-25E549895398}" presName="parentLeftMargin" presStyleLbl="node1" presStyleIdx="0" presStyleCnt="6"/>
      <dgm:spPr/>
      <dgm:t>
        <a:bodyPr/>
        <a:lstStyle/>
        <a:p>
          <a:endParaRPr lang="en-GB"/>
        </a:p>
      </dgm:t>
    </dgm:pt>
    <dgm:pt modelId="{2C884EAE-781D-4AF1-A14E-FE43F13A2B12}" type="pres">
      <dgm:prSet presAssocID="{EEC3842A-C8D4-4E29-8A96-25E549895398}" presName="parentText" presStyleLbl="node1" presStyleIdx="1" presStyleCnt="6" custScaleX="136426" custLinFactNeighborX="7512" custLinFactNeighborY="26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5668AD-5818-453C-9F00-154DDD537402}" type="pres">
      <dgm:prSet presAssocID="{EEC3842A-C8D4-4E29-8A96-25E549895398}" presName="negativeSpace" presStyleCnt="0"/>
      <dgm:spPr/>
    </dgm:pt>
    <dgm:pt modelId="{D1FA6B1C-8EFE-44C0-88B9-94444088E2F4}" type="pres">
      <dgm:prSet presAssocID="{EEC3842A-C8D4-4E29-8A96-25E549895398}" presName="childText" presStyleLbl="conFgAcc1" presStyleIdx="1" presStyleCnt="6">
        <dgm:presLayoutVars>
          <dgm:bulletEnabled val="1"/>
        </dgm:presLayoutVars>
      </dgm:prSet>
      <dgm:spPr/>
    </dgm:pt>
    <dgm:pt modelId="{F2500CAB-8D94-4A22-9140-6FDA9602AF40}" type="pres">
      <dgm:prSet presAssocID="{F23E1F1A-7AB8-41B9-A207-D5BFAF2E8DD9}" presName="spaceBetweenRectangles" presStyleCnt="0"/>
      <dgm:spPr/>
    </dgm:pt>
    <dgm:pt modelId="{519559C4-6957-9845-9E84-C30A074AF9B6}" type="pres">
      <dgm:prSet presAssocID="{49DA4922-B64C-7F4C-9CCC-0E2421369CB4}" presName="parentLin" presStyleCnt="0"/>
      <dgm:spPr/>
    </dgm:pt>
    <dgm:pt modelId="{075E4A32-8A7D-A54C-B07D-CE350CD2F800}" type="pres">
      <dgm:prSet presAssocID="{49DA4922-B64C-7F4C-9CCC-0E2421369CB4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5D0DB246-1334-E648-8696-F8CF3EF8C5B3}" type="pres">
      <dgm:prSet presAssocID="{49DA4922-B64C-7F4C-9CCC-0E2421369CB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35EB7E-DDFE-6C4D-AFA7-64D8BCD33DFD}" type="pres">
      <dgm:prSet presAssocID="{49DA4922-B64C-7F4C-9CCC-0E2421369CB4}" presName="negativeSpace" presStyleCnt="0"/>
      <dgm:spPr/>
    </dgm:pt>
    <dgm:pt modelId="{2708D828-96C5-424B-83CC-CC0765A2212E}" type="pres">
      <dgm:prSet presAssocID="{49DA4922-B64C-7F4C-9CCC-0E2421369CB4}" presName="childText" presStyleLbl="conFgAcc1" presStyleIdx="2" presStyleCnt="6">
        <dgm:presLayoutVars>
          <dgm:bulletEnabled val="1"/>
        </dgm:presLayoutVars>
      </dgm:prSet>
      <dgm:spPr/>
    </dgm:pt>
    <dgm:pt modelId="{B6AC81E9-8D32-2545-A67E-DE12D98B9D4C}" type="pres">
      <dgm:prSet presAssocID="{35853447-FEC1-9848-88A9-AB8AC8538D34}" presName="spaceBetweenRectangles" presStyleCnt="0"/>
      <dgm:spPr/>
    </dgm:pt>
    <dgm:pt modelId="{81EEF452-49AB-47BB-9729-178F96319222}" type="pres">
      <dgm:prSet presAssocID="{81D2DE62-37CA-4A85-AF92-D8E77805E097}" presName="parentLin" presStyleCnt="0"/>
      <dgm:spPr/>
    </dgm:pt>
    <dgm:pt modelId="{454DA968-B65C-4800-8EB8-C1D56F7846B9}" type="pres">
      <dgm:prSet presAssocID="{81D2DE62-37CA-4A85-AF92-D8E77805E097}" presName="parentLeftMargin" presStyleLbl="node1" presStyleIdx="2" presStyleCnt="6"/>
      <dgm:spPr/>
      <dgm:t>
        <a:bodyPr/>
        <a:lstStyle/>
        <a:p>
          <a:endParaRPr lang="en-GB"/>
        </a:p>
      </dgm:t>
    </dgm:pt>
    <dgm:pt modelId="{F27AF80D-BE7A-46BE-8AA9-68074DFF8E40}" type="pres">
      <dgm:prSet presAssocID="{81D2DE62-37CA-4A85-AF92-D8E77805E097}" presName="parentText" presStyleLbl="node1" presStyleIdx="3" presStyleCnt="6" custScaleX="13607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E7E263-1AE6-4504-89A1-F9CFA5C11F3A}" type="pres">
      <dgm:prSet presAssocID="{81D2DE62-37CA-4A85-AF92-D8E77805E097}" presName="negativeSpace" presStyleCnt="0"/>
      <dgm:spPr/>
    </dgm:pt>
    <dgm:pt modelId="{28CA8FDF-6DB9-4E51-8E94-50F1ABDC6780}" type="pres">
      <dgm:prSet presAssocID="{81D2DE62-37CA-4A85-AF92-D8E77805E097}" presName="childText" presStyleLbl="conFgAcc1" presStyleIdx="3" presStyleCnt="6">
        <dgm:presLayoutVars>
          <dgm:bulletEnabled val="1"/>
        </dgm:presLayoutVars>
      </dgm:prSet>
      <dgm:spPr/>
    </dgm:pt>
    <dgm:pt modelId="{3071C9B4-2B09-4E9E-B48C-7C6FA7E49B0C}" type="pres">
      <dgm:prSet presAssocID="{0ACB1AC0-1DBB-4ECD-B19B-8B000AD63EFB}" presName="spaceBetweenRectangles" presStyleCnt="0"/>
      <dgm:spPr/>
    </dgm:pt>
    <dgm:pt modelId="{85BB5B68-F81C-4402-9D1B-7B4B581D9B6E}" type="pres">
      <dgm:prSet presAssocID="{54C6CD9E-E12F-499C-8741-9311F2908CAF}" presName="parentLin" presStyleCnt="0"/>
      <dgm:spPr/>
    </dgm:pt>
    <dgm:pt modelId="{4D8F5043-254D-4B59-BF69-068BDAEDB90D}" type="pres">
      <dgm:prSet presAssocID="{54C6CD9E-E12F-499C-8741-9311F2908CAF}" presName="parentLeftMargin" presStyleLbl="node1" presStyleIdx="3" presStyleCnt="6"/>
      <dgm:spPr/>
      <dgm:t>
        <a:bodyPr/>
        <a:lstStyle/>
        <a:p>
          <a:endParaRPr lang="en-GB"/>
        </a:p>
      </dgm:t>
    </dgm:pt>
    <dgm:pt modelId="{E07B91E4-21F1-418E-A499-D22516CD1E95}" type="pres">
      <dgm:prSet presAssocID="{54C6CD9E-E12F-499C-8741-9311F2908CAF}" presName="parentText" presStyleLbl="node1" presStyleIdx="4" presStyleCnt="6" custScaleX="13606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6ACC53-3661-4145-A788-F3177B6AA6B7}" type="pres">
      <dgm:prSet presAssocID="{54C6CD9E-E12F-499C-8741-9311F2908CAF}" presName="negativeSpace" presStyleCnt="0"/>
      <dgm:spPr/>
    </dgm:pt>
    <dgm:pt modelId="{58C908FB-F30A-49D7-9D67-811A08B455F6}" type="pres">
      <dgm:prSet presAssocID="{54C6CD9E-E12F-499C-8741-9311F2908CAF}" presName="childText" presStyleLbl="conFgAcc1" presStyleIdx="4" presStyleCnt="6">
        <dgm:presLayoutVars>
          <dgm:bulletEnabled val="1"/>
        </dgm:presLayoutVars>
      </dgm:prSet>
      <dgm:spPr/>
    </dgm:pt>
    <dgm:pt modelId="{78E1DDB0-9495-406C-A300-CB6525CEB2DE}" type="pres">
      <dgm:prSet presAssocID="{E82D7BCD-96CC-4905-BAAA-BF84D1745206}" presName="spaceBetweenRectangles" presStyleCnt="0"/>
      <dgm:spPr/>
    </dgm:pt>
    <dgm:pt modelId="{5138BEFE-ED13-40D5-942D-623D420BE4E4}" type="pres">
      <dgm:prSet presAssocID="{80041512-3639-4508-B4F4-4F46131E5E33}" presName="parentLin" presStyleCnt="0"/>
      <dgm:spPr/>
    </dgm:pt>
    <dgm:pt modelId="{DF1E3D28-7BD1-43B7-B88D-068F1CB4694E}" type="pres">
      <dgm:prSet presAssocID="{80041512-3639-4508-B4F4-4F46131E5E33}" presName="parentLeftMargin" presStyleLbl="node1" presStyleIdx="4" presStyleCnt="6"/>
      <dgm:spPr/>
      <dgm:t>
        <a:bodyPr/>
        <a:lstStyle/>
        <a:p>
          <a:endParaRPr lang="en-GB"/>
        </a:p>
      </dgm:t>
    </dgm:pt>
    <dgm:pt modelId="{49AA526A-E960-4E67-AE88-C8EA635DD120}" type="pres">
      <dgm:prSet presAssocID="{80041512-3639-4508-B4F4-4F46131E5E33}" presName="parentText" presStyleLbl="node1" presStyleIdx="5" presStyleCnt="6" custScaleX="13785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9B74EF-3BA7-4437-9280-1A2EE5FC9A4D}" type="pres">
      <dgm:prSet presAssocID="{80041512-3639-4508-B4F4-4F46131E5E33}" presName="negativeSpace" presStyleCnt="0"/>
      <dgm:spPr/>
    </dgm:pt>
    <dgm:pt modelId="{5001BE1F-0FA1-4107-B2E2-068D0F339254}" type="pres">
      <dgm:prSet presAssocID="{80041512-3639-4508-B4F4-4F46131E5E33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AB9C4BEE-B5E2-B449-8ED7-2F94C8669B16}" type="presOf" srcId="{49DA4922-B64C-7F4C-9CCC-0E2421369CB4}" destId="{5D0DB246-1334-E648-8696-F8CF3EF8C5B3}" srcOrd="1" destOrd="0" presId="urn:microsoft.com/office/officeart/2005/8/layout/list1"/>
    <dgm:cxn modelId="{55D536D0-7EC7-4CA9-8629-5538E97FA1F8}" srcId="{CD3D8C1A-359E-4E87-A670-7AA022CC2BF7}" destId="{81D2DE62-37CA-4A85-AF92-D8E77805E097}" srcOrd="3" destOrd="0" parTransId="{E4D5AD91-F87E-4165-ABAF-C11448D54E40}" sibTransId="{0ACB1AC0-1DBB-4ECD-B19B-8B000AD63EFB}"/>
    <dgm:cxn modelId="{9CB3D008-FF6C-4FCE-90BE-8F298D12FA4F}" type="presOf" srcId="{54C6CD9E-E12F-499C-8741-9311F2908CAF}" destId="{4D8F5043-254D-4B59-BF69-068BDAEDB90D}" srcOrd="0" destOrd="0" presId="urn:microsoft.com/office/officeart/2005/8/layout/list1"/>
    <dgm:cxn modelId="{2B479D3E-40B0-4E25-8C3C-78C764645558}" srcId="{CD3D8C1A-359E-4E87-A670-7AA022CC2BF7}" destId="{766B03F0-BA23-4206-92AD-C6EBFFF1CA35}" srcOrd="0" destOrd="0" parTransId="{0FC432C4-4D5C-481E-9B94-1B3F641C38F1}" sibTransId="{081EDED7-82B6-4C1B-A2F6-7A5C6716825B}"/>
    <dgm:cxn modelId="{4E74D457-4714-4A69-AB2C-49798F8E6E31}" type="presOf" srcId="{CD3D8C1A-359E-4E87-A670-7AA022CC2BF7}" destId="{2E1851F7-44D4-4B49-9496-95AE1BEFE10E}" srcOrd="0" destOrd="0" presId="urn:microsoft.com/office/officeart/2005/8/layout/list1"/>
    <dgm:cxn modelId="{0106FCFE-0BA3-4963-974C-CCE9E3A2E56D}" type="presOf" srcId="{EEC3842A-C8D4-4E29-8A96-25E549895398}" destId="{5B0C7DDC-456C-45C4-91C2-09F685ECA839}" srcOrd="0" destOrd="0" presId="urn:microsoft.com/office/officeart/2005/8/layout/list1"/>
    <dgm:cxn modelId="{748EF8A5-6F55-B245-9B93-E10C837AA259}" srcId="{CD3D8C1A-359E-4E87-A670-7AA022CC2BF7}" destId="{49DA4922-B64C-7F4C-9CCC-0E2421369CB4}" srcOrd="2" destOrd="0" parTransId="{0FCB71A8-2113-334E-B8EE-5422821A6FC9}" sibTransId="{35853447-FEC1-9848-88A9-AB8AC8538D34}"/>
    <dgm:cxn modelId="{782EC311-0A8E-4361-97FD-7A4CBED51A2D}" type="presOf" srcId="{54C6CD9E-E12F-499C-8741-9311F2908CAF}" destId="{E07B91E4-21F1-418E-A499-D22516CD1E95}" srcOrd="1" destOrd="0" presId="urn:microsoft.com/office/officeart/2005/8/layout/list1"/>
    <dgm:cxn modelId="{B798DFA6-0C1E-4506-90C3-3D446C440CC4}" srcId="{CD3D8C1A-359E-4E87-A670-7AA022CC2BF7}" destId="{54C6CD9E-E12F-499C-8741-9311F2908CAF}" srcOrd="4" destOrd="0" parTransId="{35E8CA9B-2BB0-4D0F-B568-BF11DC1382F4}" sibTransId="{E82D7BCD-96CC-4905-BAAA-BF84D1745206}"/>
    <dgm:cxn modelId="{8F115258-A419-4A94-8A12-64826E35B76E}" type="presOf" srcId="{80041512-3639-4508-B4F4-4F46131E5E33}" destId="{DF1E3D28-7BD1-43B7-B88D-068F1CB4694E}" srcOrd="0" destOrd="0" presId="urn:microsoft.com/office/officeart/2005/8/layout/list1"/>
    <dgm:cxn modelId="{D79260B3-B8A9-E34D-94CD-559D9C95B3A9}" type="presOf" srcId="{49DA4922-B64C-7F4C-9CCC-0E2421369CB4}" destId="{075E4A32-8A7D-A54C-B07D-CE350CD2F800}" srcOrd="0" destOrd="0" presId="urn:microsoft.com/office/officeart/2005/8/layout/list1"/>
    <dgm:cxn modelId="{719D235F-000A-45C5-BCEE-9CA59B5CB520}" type="presOf" srcId="{EEC3842A-C8D4-4E29-8A96-25E549895398}" destId="{2C884EAE-781D-4AF1-A14E-FE43F13A2B12}" srcOrd="1" destOrd="0" presId="urn:microsoft.com/office/officeart/2005/8/layout/list1"/>
    <dgm:cxn modelId="{17BFB1F6-5367-4543-B8D8-DAE61E3B72E3}" type="presOf" srcId="{766B03F0-BA23-4206-92AD-C6EBFFF1CA35}" destId="{8CDC4904-AC95-45AC-A989-F0B299BAF100}" srcOrd="1" destOrd="0" presId="urn:microsoft.com/office/officeart/2005/8/layout/list1"/>
    <dgm:cxn modelId="{664D0B15-BCEA-4CA5-8CD3-C10C5A18DDEA}" type="presOf" srcId="{766B03F0-BA23-4206-92AD-C6EBFFF1CA35}" destId="{C04C6D8E-B801-4D56-BE23-BCA26C23BA2D}" srcOrd="0" destOrd="0" presId="urn:microsoft.com/office/officeart/2005/8/layout/list1"/>
    <dgm:cxn modelId="{E77D37E8-4F60-45FB-A1D8-C1D18BFD9F28}" type="presOf" srcId="{81D2DE62-37CA-4A85-AF92-D8E77805E097}" destId="{454DA968-B65C-4800-8EB8-C1D56F7846B9}" srcOrd="0" destOrd="0" presId="urn:microsoft.com/office/officeart/2005/8/layout/list1"/>
    <dgm:cxn modelId="{3B1D050C-3EE1-4255-8C62-91D8806DBB9A}" srcId="{CD3D8C1A-359E-4E87-A670-7AA022CC2BF7}" destId="{EEC3842A-C8D4-4E29-8A96-25E549895398}" srcOrd="1" destOrd="0" parTransId="{3124C216-6E0C-4838-9450-D558F425E981}" sibTransId="{F23E1F1A-7AB8-41B9-A207-D5BFAF2E8DD9}"/>
    <dgm:cxn modelId="{C6394619-ACB8-4586-B5C8-5778C4441FA5}" type="presOf" srcId="{80041512-3639-4508-B4F4-4F46131E5E33}" destId="{49AA526A-E960-4E67-AE88-C8EA635DD120}" srcOrd="1" destOrd="0" presId="urn:microsoft.com/office/officeart/2005/8/layout/list1"/>
    <dgm:cxn modelId="{45DBD8FA-4CC7-4995-957C-859558EEC027}" srcId="{CD3D8C1A-359E-4E87-A670-7AA022CC2BF7}" destId="{80041512-3639-4508-B4F4-4F46131E5E33}" srcOrd="5" destOrd="0" parTransId="{A15E6E0B-1241-4A04-BDCE-175F9E00D9A6}" sibTransId="{15CCB31F-6A87-4E59-99AA-1A2EFA40581C}"/>
    <dgm:cxn modelId="{610A84EF-D24D-4C28-AA87-631D72A854C7}" type="presOf" srcId="{81D2DE62-37CA-4A85-AF92-D8E77805E097}" destId="{F27AF80D-BE7A-46BE-8AA9-68074DFF8E40}" srcOrd="1" destOrd="0" presId="urn:microsoft.com/office/officeart/2005/8/layout/list1"/>
    <dgm:cxn modelId="{D17FE1F5-07FF-4649-AD54-9D890DED3F6B}" type="presParOf" srcId="{2E1851F7-44D4-4B49-9496-95AE1BEFE10E}" destId="{2D5FDDFD-DFD7-4139-B14A-5FED89F4AE9A}" srcOrd="0" destOrd="0" presId="urn:microsoft.com/office/officeart/2005/8/layout/list1"/>
    <dgm:cxn modelId="{FB755809-3120-4ED1-94A7-05449EE0D849}" type="presParOf" srcId="{2D5FDDFD-DFD7-4139-B14A-5FED89F4AE9A}" destId="{C04C6D8E-B801-4D56-BE23-BCA26C23BA2D}" srcOrd="0" destOrd="0" presId="urn:microsoft.com/office/officeart/2005/8/layout/list1"/>
    <dgm:cxn modelId="{621CAFF3-AF83-4D21-B63D-B28EE6FF7F5E}" type="presParOf" srcId="{2D5FDDFD-DFD7-4139-B14A-5FED89F4AE9A}" destId="{8CDC4904-AC95-45AC-A989-F0B299BAF100}" srcOrd="1" destOrd="0" presId="urn:microsoft.com/office/officeart/2005/8/layout/list1"/>
    <dgm:cxn modelId="{23F1B6CB-DFB0-4550-A2B1-A6B66942822F}" type="presParOf" srcId="{2E1851F7-44D4-4B49-9496-95AE1BEFE10E}" destId="{E2F32AD8-8C51-40EB-A12D-624B11845700}" srcOrd="1" destOrd="0" presId="urn:microsoft.com/office/officeart/2005/8/layout/list1"/>
    <dgm:cxn modelId="{860E249D-B7E4-48A1-A453-F21874547937}" type="presParOf" srcId="{2E1851F7-44D4-4B49-9496-95AE1BEFE10E}" destId="{1981DCF3-84BB-492E-AB6D-04723E7AE7CB}" srcOrd="2" destOrd="0" presId="urn:microsoft.com/office/officeart/2005/8/layout/list1"/>
    <dgm:cxn modelId="{FD3ADCDD-56CC-4A64-86FE-0905C44FE596}" type="presParOf" srcId="{2E1851F7-44D4-4B49-9496-95AE1BEFE10E}" destId="{487880C4-0D7B-44BE-91BF-74BC2F9C2521}" srcOrd="3" destOrd="0" presId="urn:microsoft.com/office/officeart/2005/8/layout/list1"/>
    <dgm:cxn modelId="{17157B4C-D33F-440F-8DD0-C5357CD446BA}" type="presParOf" srcId="{2E1851F7-44D4-4B49-9496-95AE1BEFE10E}" destId="{0DAD64F3-B32F-49E8-997A-16E6D3B795F4}" srcOrd="4" destOrd="0" presId="urn:microsoft.com/office/officeart/2005/8/layout/list1"/>
    <dgm:cxn modelId="{E3B29380-2969-4E6F-ADA5-76A2130E28BD}" type="presParOf" srcId="{0DAD64F3-B32F-49E8-997A-16E6D3B795F4}" destId="{5B0C7DDC-456C-45C4-91C2-09F685ECA839}" srcOrd="0" destOrd="0" presId="urn:microsoft.com/office/officeart/2005/8/layout/list1"/>
    <dgm:cxn modelId="{1A249075-1319-4C6A-A7B8-A353B9E8F98A}" type="presParOf" srcId="{0DAD64F3-B32F-49E8-997A-16E6D3B795F4}" destId="{2C884EAE-781D-4AF1-A14E-FE43F13A2B12}" srcOrd="1" destOrd="0" presId="urn:microsoft.com/office/officeart/2005/8/layout/list1"/>
    <dgm:cxn modelId="{D6D8F142-822F-4017-AC26-5EAD9AA36FA6}" type="presParOf" srcId="{2E1851F7-44D4-4B49-9496-95AE1BEFE10E}" destId="{245668AD-5818-453C-9F00-154DDD537402}" srcOrd="5" destOrd="0" presId="urn:microsoft.com/office/officeart/2005/8/layout/list1"/>
    <dgm:cxn modelId="{D08954DC-98B6-4E39-A10D-FB90F9F0172E}" type="presParOf" srcId="{2E1851F7-44D4-4B49-9496-95AE1BEFE10E}" destId="{D1FA6B1C-8EFE-44C0-88B9-94444088E2F4}" srcOrd="6" destOrd="0" presId="urn:microsoft.com/office/officeart/2005/8/layout/list1"/>
    <dgm:cxn modelId="{47F3D4A1-4E72-45D1-BCDD-254DD5816315}" type="presParOf" srcId="{2E1851F7-44D4-4B49-9496-95AE1BEFE10E}" destId="{F2500CAB-8D94-4A22-9140-6FDA9602AF40}" srcOrd="7" destOrd="0" presId="urn:microsoft.com/office/officeart/2005/8/layout/list1"/>
    <dgm:cxn modelId="{19857537-DDC7-B24C-A9D6-AA002D1208CE}" type="presParOf" srcId="{2E1851F7-44D4-4B49-9496-95AE1BEFE10E}" destId="{519559C4-6957-9845-9E84-C30A074AF9B6}" srcOrd="8" destOrd="0" presId="urn:microsoft.com/office/officeart/2005/8/layout/list1"/>
    <dgm:cxn modelId="{01ADD635-A0AD-1841-8F65-E200724D2A3C}" type="presParOf" srcId="{519559C4-6957-9845-9E84-C30A074AF9B6}" destId="{075E4A32-8A7D-A54C-B07D-CE350CD2F800}" srcOrd="0" destOrd="0" presId="urn:microsoft.com/office/officeart/2005/8/layout/list1"/>
    <dgm:cxn modelId="{A1514FDB-2723-5242-BEC2-1C8702B8F712}" type="presParOf" srcId="{519559C4-6957-9845-9E84-C30A074AF9B6}" destId="{5D0DB246-1334-E648-8696-F8CF3EF8C5B3}" srcOrd="1" destOrd="0" presId="urn:microsoft.com/office/officeart/2005/8/layout/list1"/>
    <dgm:cxn modelId="{0FE73475-D60B-714F-AC65-A368D2583FCB}" type="presParOf" srcId="{2E1851F7-44D4-4B49-9496-95AE1BEFE10E}" destId="{5A35EB7E-DDFE-6C4D-AFA7-64D8BCD33DFD}" srcOrd="9" destOrd="0" presId="urn:microsoft.com/office/officeart/2005/8/layout/list1"/>
    <dgm:cxn modelId="{62BB53D3-7615-A14E-8703-A3148B7DE3A3}" type="presParOf" srcId="{2E1851F7-44D4-4B49-9496-95AE1BEFE10E}" destId="{2708D828-96C5-424B-83CC-CC0765A2212E}" srcOrd="10" destOrd="0" presId="urn:microsoft.com/office/officeart/2005/8/layout/list1"/>
    <dgm:cxn modelId="{5A845EE8-D0CA-824F-86C1-507957DACCAF}" type="presParOf" srcId="{2E1851F7-44D4-4B49-9496-95AE1BEFE10E}" destId="{B6AC81E9-8D32-2545-A67E-DE12D98B9D4C}" srcOrd="11" destOrd="0" presId="urn:microsoft.com/office/officeart/2005/8/layout/list1"/>
    <dgm:cxn modelId="{47439665-303D-4D1F-B01C-23F61D75990B}" type="presParOf" srcId="{2E1851F7-44D4-4B49-9496-95AE1BEFE10E}" destId="{81EEF452-49AB-47BB-9729-178F96319222}" srcOrd="12" destOrd="0" presId="urn:microsoft.com/office/officeart/2005/8/layout/list1"/>
    <dgm:cxn modelId="{E3634EC4-8875-4CCD-9725-4CBD1BEE0C1A}" type="presParOf" srcId="{81EEF452-49AB-47BB-9729-178F96319222}" destId="{454DA968-B65C-4800-8EB8-C1D56F7846B9}" srcOrd="0" destOrd="0" presId="urn:microsoft.com/office/officeart/2005/8/layout/list1"/>
    <dgm:cxn modelId="{8CE75B8F-86B9-4DB0-A79A-54FCCE51EBB6}" type="presParOf" srcId="{81EEF452-49AB-47BB-9729-178F96319222}" destId="{F27AF80D-BE7A-46BE-8AA9-68074DFF8E40}" srcOrd="1" destOrd="0" presId="urn:microsoft.com/office/officeart/2005/8/layout/list1"/>
    <dgm:cxn modelId="{97F5A129-4AC7-4B49-8380-5A527811CDEE}" type="presParOf" srcId="{2E1851F7-44D4-4B49-9496-95AE1BEFE10E}" destId="{57E7E263-1AE6-4504-89A1-F9CFA5C11F3A}" srcOrd="13" destOrd="0" presId="urn:microsoft.com/office/officeart/2005/8/layout/list1"/>
    <dgm:cxn modelId="{A1EAD88F-354D-467C-A782-7C359481F9F2}" type="presParOf" srcId="{2E1851F7-44D4-4B49-9496-95AE1BEFE10E}" destId="{28CA8FDF-6DB9-4E51-8E94-50F1ABDC6780}" srcOrd="14" destOrd="0" presId="urn:microsoft.com/office/officeart/2005/8/layout/list1"/>
    <dgm:cxn modelId="{FBEED29D-855B-4EDD-99EF-7D58A3CF1B59}" type="presParOf" srcId="{2E1851F7-44D4-4B49-9496-95AE1BEFE10E}" destId="{3071C9B4-2B09-4E9E-B48C-7C6FA7E49B0C}" srcOrd="15" destOrd="0" presId="urn:microsoft.com/office/officeart/2005/8/layout/list1"/>
    <dgm:cxn modelId="{B6937B11-70F3-4769-A726-C90C1C2D7D24}" type="presParOf" srcId="{2E1851F7-44D4-4B49-9496-95AE1BEFE10E}" destId="{85BB5B68-F81C-4402-9D1B-7B4B581D9B6E}" srcOrd="16" destOrd="0" presId="urn:microsoft.com/office/officeart/2005/8/layout/list1"/>
    <dgm:cxn modelId="{B87BCDCA-B373-4981-A077-7583311B6536}" type="presParOf" srcId="{85BB5B68-F81C-4402-9D1B-7B4B581D9B6E}" destId="{4D8F5043-254D-4B59-BF69-068BDAEDB90D}" srcOrd="0" destOrd="0" presId="urn:microsoft.com/office/officeart/2005/8/layout/list1"/>
    <dgm:cxn modelId="{32652A1A-D69A-4404-A472-1404DC6AC559}" type="presParOf" srcId="{85BB5B68-F81C-4402-9D1B-7B4B581D9B6E}" destId="{E07B91E4-21F1-418E-A499-D22516CD1E95}" srcOrd="1" destOrd="0" presId="urn:microsoft.com/office/officeart/2005/8/layout/list1"/>
    <dgm:cxn modelId="{33F955B1-3B43-4EF7-BBF1-8C41D89ED63C}" type="presParOf" srcId="{2E1851F7-44D4-4B49-9496-95AE1BEFE10E}" destId="{2F6ACC53-3661-4145-A788-F3177B6AA6B7}" srcOrd="17" destOrd="0" presId="urn:microsoft.com/office/officeart/2005/8/layout/list1"/>
    <dgm:cxn modelId="{DF87618B-3376-4B37-97C8-89BDDD123142}" type="presParOf" srcId="{2E1851F7-44D4-4B49-9496-95AE1BEFE10E}" destId="{58C908FB-F30A-49D7-9D67-811A08B455F6}" srcOrd="18" destOrd="0" presId="urn:microsoft.com/office/officeart/2005/8/layout/list1"/>
    <dgm:cxn modelId="{86F37C81-4DBC-4ADB-98AB-95C5378E3DB3}" type="presParOf" srcId="{2E1851F7-44D4-4B49-9496-95AE1BEFE10E}" destId="{78E1DDB0-9495-406C-A300-CB6525CEB2DE}" srcOrd="19" destOrd="0" presId="urn:microsoft.com/office/officeart/2005/8/layout/list1"/>
    <dgm:cxn modelId="{62E54558-CFCE-4876-871C-EA253DCEB0BE}" type="presParOf" srcId="{2E1851F7-44D4-4B49-9496-95AE1BEFE10E}" destId="{5138BEFE-ED13-40D5-942D-623D420BE4E4}" srcOrd="20" destOrd="0" presId="urn:microsoft.com/office/officeart/2005/8/layout/list1"/>
    <dgm:cxn modelId="{58D8E502-AD22-4784-8452-543188BB5740}" type="presParOf" srcId="{5138BEFE-ED13-40D5-942D-623D420BE4E4}" destId="{DF1E3D28-7BD1-43B7-B88D-068F1CB4694E}" srcOrd="0" destOrd="0" presId="urn:microsoft.com/office/officeart/2005/8/layout/list1"/>
    <dgm:cxn modelId="{3D746C35-E1F6-41A2-BE7F-53AAB0D2A7AF}" type="presParOf" srcId="{5138BEFE-ED13-40D5-942D-623D420BE4E4}" destId="{49AA526A-E960-4E67-AE88-C8EA635DD120}" srcOrd="1" destOrd="0" presId="urn:microsoft.com/office/officeart/2005/8/layout/list1"/>
    <dgm:cxn modelId="{DE6428E2-D0EA-4B20-8974-E44C82289400}" type="presParOf" srcId="{2E1851F7-44D4-4B49-9496-95AE1BEFE10E}" destId="{189B74EF-3BA7-4437-9280-1A2EE5FC9A4D}" srcOrd="21" destOrd="0" presId="urn:microsoft.com/office/officeart/2005/8/layout/list1"/>
    <dgm:cxn modelId="{DB435836-2C70-487F-AA8C-D3C4335CAFCD}" type="presParOf" srcId="{2E1851F7-44D4-4B49-9496-95AE1BEFE10E}" destId="{5001BE1F-0FA1-4107-B2E2-068D0F339254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3B06341-1F39-4798-AD99-CC8CF9D96490}" type="doc">
      <dgm:prSet loTypeId="urn:microsoft.com/office/officeart/2005/8/layout/radial5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C48376-E907-49E8-924C-8C3EE7953CB2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bg-BG" sz="2000" b="1" dirty="0" smtClean="0">
              <a:latin typeface="Arial" panose="020B0604020202020204" pitchFamily="34" charset="0"/>
              <a:cs typeface="Arial" panose="020B0604020202020204" pitchFamily="34" charset="0"/>
            </a:rPr>
            <a:t>деятельности</a:t>
          </a:r>
          <a:endParaRPr lang="en-U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C3BE6E-E5DB-4BEA-AEAF-6D32CA9A5D3A}" type="parTrans" cxnId="{8F28864B-57B8-4CF9-85CC-BAD2E9133944}">
      <dgm:prSet/>
      <dgm:spPr/>
      <dgm:t>
        <a:bodyPr/>
        <a:lstStyle/>
        <a:p>
          <a:endParaRPr lang="en-US"/>
        </a:p>
      </dgm:t>
    </dgm:pt>
    <dgm:pt modelId="{64FFF252-72FB-47E6-A613-AA04C0084676}" type="sibTrans" cxnId="{8F28864B-57B8-4CF9-85CC-BAD2E9133944}">
      <dgm:prSet/>
      <dgm:spPr/>
      <dgm:t>
        <a:bodyPr/>
        <a:lstStyle/>
        <a:p>
          <a:endParaRPr lang="en-US"/>
        </a:p>
      </dgm:t>
    </dgm:pt>
    <dgm:pt modelId="{8C921568-DC6D-4FE7-925C-F067D5CFE431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bg-BG" sz="2000" b="1" dirty="0" smtClean="0">
              <a:latin typeface="Arial" panose="020B0604020202020204" pitchFamily="34" charset="0"/>
              <a:cs typeface="Arial" panose="020B0604020202020204" pitchFamily="34" charset="0"/>
            </a:rPr>
            <a:t>государственн</a:t>
          </a:r>
          <a:r>
            <a:rPr lang="ru-RU" altLang="bg-BG" sz="20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ый</a:t>
          </a:r>
          <a:r>
            <a:rPr lang="bg-BG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бюджет</a:t>
          </a:r>
          <a:endParaRPr lang="en-U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6D25D3-EA05-43AD-BA05-6CBC2D91CBE0}" type="parTrans" cxnId="{EEF3E01A-1B1D-46CB-8F89-84BC413666A9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D0F43827-06EE-42AD-8901-56E7B1BC3196}" type="sibTrans" cxnId="{EEF3E01A-1B1D-46CB-8F89-84BC413666A9}">
      <dgm:prSet/>
      <dgm:spPr/>
      <dgm:t>
        <a:bodyPr/>
        <a:lstStyle/>
        <a:p>
          <a:endParaRPr lang="en-US"/>
        </a:p>
      </dgm:t>
    </dgm:pt>
    <dgm:pt modelId="{51112235-C997-4459-A0AA-AAA4F39CF281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bg-BG" sz="2000" b="1" dirty="0" smtClean="0">
              <a:latin typeface="Arial" panose="020B0604020202020204" pitchFamily="34" charset="0"/>
              <a:cs typeface="Arial" panose="020B0604020202020204" pitchFamily="34" charset="0"/>
            </a:rPr>
            <a:t>ОП НОИР</a:t>
          </a:r>
          <a:endParaRPr lang="en-U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C747F4-A896-448B-B78F-2F602AECD0D6}" type="parTrans" cxnId="{6EC4C29D-596A-40D2-9500-13C5EBDAE4B3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A3EFDA12-9574-48CB-8DF1-0AB325A21A12}" type="sibTrans" cxnId="{6EC4C29D-596A-40D2-9500-13C5EBDAE4B3}">
      <dgm:prSet/>
      <dgm:spPr/>
      <dgm:t>
        <a:bodyPr/>
        <a:lstStyle/>
        <a:p>
          <a:endParaRPr lang="en-US"/>
        </a:p>
      </dgm:t>
    </dgm:pt>
    <dgm:pt modelId="{9420AFFF-6E67-47A0-A456-8D55AF7D98C1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bg-BG" sz="2000" b="1" dirty="0" smtClean="0"/>
            <a:t>ПРОГРАМНОЕ ФИНАНСИРОВАНИЕ ВНЕ ЕС</a:t>
          </a:r>
          <a:endParaRPr lang="en-US" sz="2000" b="1" dirty="0"/>
        </a:p>
      </dgm:t>
    </dgm:pt>
    <dgm:pt modelId="{29293329-8B60-4629-9CF1-444A1F3B02ED}" type="parTrans" cxnId="{CB549EC6-2BC7-4E69-84F5-BDECB1D88A04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81C4A8FE-AFEC-4F26-AEC0-FF627FC9D9EA}" type="sibTrans" cxnId="{CB549EC6-2BC7-4E69-84F5-BDECB1D88A04}">
      <dgm:prSet/>
      <dgm:spPr/>
      <dgm:t>
        <a:bodyPr/>
        <a:lstStyle/>
        <a:p>
          <a:endParaRPr lang="en-US"/>
        </a:p>
      </dgm:t>
    </dgm:pt>
    <dgm:pt modelId="{6A7F0042-4222-4095-A673-9AD451DE838A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bg-BG" sz="2000" b="1" dirty="0" smtClean="0">
              <a:latin typeface="Arial" panose="020B0604020202020204" pitchFamily="34" charset="0"/>
              <a:cs typeface="Arial" panose="020B0604020202020204" pitchFamily="34" charset="0"/>
            </a:rPr>
            <a:t>другие оперативные </a:t>
          </a:r>
        </a:p>
        <a:p>
          <a:r>
            <a:rPr lang="bg-BG" sz="2000" b="1" dirty="0" smtClean="0">
              <a:latin typeface="Arial" panose="020B0604020202020204" pitchFamily="34" charset="0"/>
              <a:cs typeface="Arial" panose="020B0604020202020204" pitchFamily="34" charset="0"/>
            </a:rPr>
            <a:t>програми</a:t>
          </a:r>
          <a:endParaRPr lang="en-U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39FFDF-B1CC-46F9-8167-24A1DEAAD74D}" type="parTrans" cxnId="{DFD940B1-25DB-424D-A72A-B9E44BD1762E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EAE4E505-23F4-4740-B282-BBCEB0C5D888}" type="sibTrans" cxnId="{DFD940B1-25DB-424D-A72A-B9E44BD1762E}">
      <dgm:prSet/>
      <dgm:spPr/>
      <dgm:t>
        <a:bodyPr/>
        <a:lstStyle/>
        <a:p>
          <a:endParaRPr lang="en-US"/>
        </a:p>
      </dgm:t>
    </dgm:pt>
    <dgm:pt modelId="{5830B5FC-3520-435E-A06B-0D833631E3A2}" type="pres">
      <dgm:prSet presAssocID="{83B06341-1F39-4798-AD99-CC8CF9D9649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BBC0287-6753-4021-8596-D49A1EF23FE0}" type="pres">
      <dgm:prSet presAssocID="{37C48376-E907-49E8-924C-8C3EE7953CB2}" presName="centerShape" presStyleLbl="node0" presStyleIdx="0" presStyleCnt="1" custScaleX="156650" custScaleY="75784" custLinFactNeighborX="560" custLinFactNeighborY="496"/>
      <dgm:spPr/>
      <dgm:t>
        <a:bodyPr/>
        <a:lstStyle/>
        <a:p>
          <a:endParaRPr lang="en-GB"/>
        </a:p>
      </dgm:t>
    </dgm:pt>
    <dgm:pt modelId="{4756DF4E-ADA4-4B3E-9313-D0850F078081}" type="pres">
      <dgm:prSet presAssocID="{7D6D25D3-EA05-43AD-BA05-6CBC2D91CBE0}" presName="parTrans" presStyleLbl="sibTrans2D1" presStyleIdx="0" presStyleCnt="4" custAng="10800000"/>
      <dgm:spPr/>
      <dgm:t>
        <a:bodyPr/>
        <a:lstStyle/>
        <a:p>
          <a:endParaRPr lang="en-GB"/>
        </a:p>
      </dgm:t>
    </dgm:pt>
    <dgm:pt modelId="{22184993-2747-4C9E-9C74-B4A00B6E2D35}" type="pres">
      <dgm:prSet presAssocID="{7D6D25D3-EA05-43AD-BA05-6CBC2D91CBE0}" presName="connectorText" presStyleLbl="sibTrans2D1" presStyleIdx="0" presStyleCnt="4"/>
      <dgm:spPr/>
      <dgm:t>
        <a:bodyPr/>
        <a:lstStyle/>
        <a:p>
          <a:endParaRPr lang="en-GB"/>
        </a:p>
      </dgm:t>
    </dgm:pt>
    <dgm:pt modelId="{7B74FC2E-B814-4F99-95E7-7536322A6E2B}" type="pres">
      <dgm:prSet presAssocID="{8C921568-DC6D-4FE7-925C-F067D5CFE431}" presName="node" presStyleLbl="node1" presStyleIdx="0" presStyleCnt="4" custScaleX="44799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3EF5F80-0A09-42F7-A5D6-5F0F97680127}" type="pres">
      <dgm:prSet presAssocID="{E5C747F4-A896-448B-B78F-2F602AECD0D6}" presName="parTrans" presStyleLbl="sibTrans2D1" presStyleIdx="1" presStyleCnt="4" custAng="10834488" custScaleX="123222"/>
      <dgm:spPr/>
      <dgm:t>
        <a:bodyPr/>
        <a:lstStyle/>
        <a:p>
          <a:endParaRPr lang="en-GB"/>
        </a:p>
      </dgm:t>
    </dgm:pt>
    <dgm:pt modelId="{817EA8DD-25C4-4141-A2E1-4F9EB2396EF1}" type="pres">
      <dgm:prSet presAssocID="{E5C747F4-A896-448B-B78F-2F602AECD0D6}" presName="connectorText" presStyleLbl="sibTrans2D1" presStyleIdx="1" presStyleCnt="4"/>
      <dgm:spPr/>
      <dgm:t>
        <a:bodyPr/>
        <a:lstStyle/>
        <a:p>
          <a:endParaRPr lang="en-GB"/>
        </a:p>
      </dgm:t>
    </dgm:pt>
    <dgm:pt modelId="{EBAF466D-C40B-4AA3-931C-75DDDC63FB16}" type="pres">
      <dgm:prSet presAssocID="{51112235-C997-4459-A0AA-AAA4F39CF281}" presName="node" presStyleLbl="node1" presStyleIdx="1" presStyleCnt="4" custScaleX="209078" custRadScaleRad="170312" custRadScaleInc="-249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F413573-3FE3-413A-B02D-99134BEFF7FD}" type="pres">
      <dgm:prSet presAssocID="{29293329-8B60-4629-9CF1-444A1F3B02ED}" presName="parTrans" presStyleLbl="sibTrans2D1" presStyleIdx="2" presStyleCnt="4" custAng="10761113"/>
      <dgm:spPr/>
      <dgm:t>
        <a:bodyPr/>
        <a:lstStyle/>
        <a:p>
          <a:endParaRPr lang="en-GB"/>
        </a:p>
      </dgm:t>
    </dgm:pt>
    <dgm:pt modelId="{5C299262-6FA6-4DF6-B519-2622C693A354}" type="pres">
      <dgm:prSet presAssocID="{29293329-8B60-4629-9CF1-444A1F3B02ED}" presName="connectorText" presStyleLbl="sibTrans2D1" presStyleIdx="2" presStyleCnt="4"/>
      <dgm:spPr/>
      <dgm:t>
        <a:bodyPr/>
        <a:lstStyle/>
        <a:p>
          <a:endParaRPr lang="en-GB"/>
        </a:p>
      </dgm:t>
    </dgm:pt>
    <dgm:pt modelId="{89D9E5F5-E2EE-4197-99D5-847A9BB46BEF}" type="pres">
      <dgm:prSet presAssocID="{9420AFFF-6E67-47A0-A456-8D55AF7D98C1}" presName="node" presStyleLbl="node1" presStyleIdx="2" presStyleCnt="4" custScaleX="423778" custRadScaleRad="100515" custRadScaleInc="440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900AF97-E64D-4247-AE4D-1A467973E2F7}" type="pres">
      <dgm:prSet presAssocID="{D939FFDF-B1CC-46F9-8167-24A1DEAAD74D}" presName="parTrans" presStyleLbl="sibTrans2D1" presStyleIdx="3" presStyleCnt="4" custAng="10766276" custScaleX="171172"/>
      <dgm:spPr/>
      <dgm:t>
        <a:bodyPr/>
        <a:lstStyle/>
        <a:p>
          <a:endParaRPr lang="en-GB"/>
        </a:p>
      </dgm:t>
    </dgm:pt>
    <dgm:pt modelId="{59E6209C-2035-452C-8CC0-D38ECB71B977}" type="pres">
      <dgm:prSet presAssocID="{D939FFDF-B1CC-46F9-8167-24A1DEAAD74D}" presName="connectorText" presStyleLbl="sibTrans2D1" presStyleIdx="3" presStyleCnt="4"/>
      <dgm:spPr/>
      <dgm:t>
        <a:bodyPr/>
        <a:lstStyle/>
        <a:p>
          <a:endParaRPr lang="en-GB"/>
        </a:p>
      </dgm:t>
    </dgm:pt>
    <dgm:pt modelId="{6EC197F8-05F2-417E-9323-4A8871FD5A8F}" type="pres">
      <dgm:prSet presAssocID="{6A7F0042-4222-4095-A673-9AD451DE838A}" presName="node" presStyleLbl="node1" presStyleIdx="3" presStyleCnt="4" custScaleX="227677" custScaleY="117944" custRadScaleRad="164179" custRadScaleInc="96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FA0C52A-1761-48B5-B542-371169CC697B}" type="presOf" srcId="{7D6D25D3-EA05-43AD-BA05-6CBC2D91CBE0}" destId="{4756DF4E-ADA4-4B3E-9313-D0850F078081}" srcOrd="0" destOrd="0" presId="urn:microsoft.com/office/officeart/2005/8/layout/radial5"/>
    <dgm:cxn modelId="{A569F644-AA43-4DDF-9D71-F2FAB51BD6C3}" type="presOf" srcId="{9420AFFF-6E67-47A0-A456-8D55AF7D98C1}" destId="{89D9E5F5-E2EE-4197-99D5-847A9BB46BEF}" srcOrd="0" destOrd="0" presId="urn:microsoft.com/office/officeart/2005/8/layout/radial5"/>
    <dgm:cxn modelId="{A525C59D-87F0-4C88-B439-C0D72DB11CD2}" type="presOf" srcId="{E5C747F4-A896-448B-B78F-2F602AECD0D6}" destId="{33EF5F80-0A09-42F7-A5D6-5F0F97680127}" srcOrd="0" destOrd="0" presId="urn:microsoft.com/office/officeart/2005/8/layout/radial5"/>
    <dgm:cxn modelId="{CB549EC6-2BC7-4E69-84F5-BDECB1D88A04}" srcId="{37C48376-E907-49E8-924C-8C3EE7953CB2}" destId="{9420AFFF-6E67-47A0-A456-8D55AF7D98C1}" srcOrd="2" destOrd="0" parTransId="{29293329-8B60-4629-9CF1-444A1F3B02ED}" sibTransId="{81C4A8FE-AFEC-4F26-AEC0-FF627FC9D9EA}"/>
    <dgm:cxn modelId="{D8AA6567-BE62-404B-BE41-31AE09BCD732}" type="presOf" srcId="{37C48376-E907-49E8-924C-8C3EE7953CB2}" destId="{EBBC0287-6753-4021-8596-D49A1EF23FE0}" srcOrd="0" destOrd="0" presId="urn:microsoft.com/office/officeart/2005/8/layout/radial5"/>
    <dgm:cxn modelId="{6EC4C29D-596A-40D2-9500-13C5EBDAE4B3}" srcId="{37C48376-E907-49E8-924C-8C3EE7953CB2}" destId="{51112235-C997-4459-A0AA-AAA4F39CF281}" srcOrd="1" destOrd="0" parTransId="{E5C747F4-A896-448B-B78F-2F602AECD0D6}" sibTransId="{A3EFDA12-9574-48CB-8DF1-0AB325A21A12}"/>
    <dgm:cxn modelId="{0ACFD600-53DD-4202-A7C3-220BFC7A56BA}" type="presOf" srcId="{D939FFDF-B1CC-46F9-8167-24A1DEAAD74D}" destId="{59E6209C-2035-452C-8CC0-D38ECB71B977}" srcOrd="1" destOrd="0" presId="urn:microsoft.com/office/officeart/2005/8/layout/radial5"/>
    <dgm:cxn modelId="{CF82BB99-3E7D-4C42-AFC7-08B8A5F409C0}" type="presOf" srcId="{D939FFDF-B1CC-46F9-8167-24A1DEAAD74D}" destId="{0900AF97-E64D-4247-AE4D-1A467973E2F7}" srcOrd="0" destOrd="0" presId="urn:microsoft.com/office/officeart/2005/8/layout/radial5"/>
    <dgm:cxn modelId="{03CEE08E-7D13-43BA-BA94-E2C2813EF73F}" type="presOf" srcId="{29293329-8B60-4629-9CF1-444A1F3B02ED}" destId="{5F413573-3FE3-413A-B02D-99134BEFF7FD}" srcOrd="0" destOrd="0" presId="urn:microsoft.com/office/officeart/2005/8/layout/radial5"/>
    <dgm:cxn modelId="{EEF3E01A-1B1D-46CB-8F89-84BC413666A9}" srcId="{37C48376-E907-49E8-924C-8C3EE7953CB2}" destId="{8C921568-DC6D-4FE7-925C-F067D5CFE431}" srcOrd="0" destOrd="0" parTransId="{7D6D25D3-EA05-43AD-BA05-6CBC2D91CBE0}" sibTransId="{D0F43827-06EE-42AD-8901-56E7B1BC3196}"/>
    <dgm:cxn modelId="{4C1188C0-C790-4D46-B676-0A651D9EFD24}" type="presOf" srcId="{6A7F0042-4222-4095-A673-9AD451DE838A}" destId="{6EC197F8-05F2-417E-9323-4A8871FD5A8F}" srcOrd="0" destOrd="0" presId="urn:microsoft.com/office/officeart/2005/8/layout/radial5"/>
    <dgm:cxn modelId="{ADE07E23-E379-4F9A-BC03-46EDEFD8F590}" type="presOf" srcId="{8C921568-DC6D-4FE7-925C-F067D5CFE431}" destId="{7B74FC2E-B814-4F99-95E7-7536322A6E2B}" srcOrd="0" destOrd="0" presId="urn:microsoft.com/office/officeart/2005/8/layout/radial5"/>
    <dgm:cxn modelId="{8F28864B-57B8-4CF9-85CC-BAD2E9133944}" srcId="{83B06341-1F39-4798-AD99-CC8CF9D96490}" destId="{37C48376-E907-49E8-924C-8C3EE7953CB2}" srcOrd="0" destOrd="0" parTransId="{E1C3BE6E-E5DB-4BEA-AEAF-6D32CA9A5D3A}" sibTransId="{64FFF252-72FB-47E6-A613-AA04C0084676}"/>
    <dgm:cxn modelId="{5FBEF8B4-EE5B-495B-81C1-F4BA2DEC5F63}" type="presOf" srcId="{83B06341-1F39-4798-AD99-CC8CF9D96490}" destId="{5830B5FC-3520-435E-A06B-0D833631E3A2}" srcOrd="0" destOrd="0" presId="urn:microsoft.com/office/officeart/2005/8/layout/radial5"/>
    <dgm:cxn modelId="{B06D8F53-B07C-4930-B57E-D3CFBE27DC45}" type="presOf" srcId="{51112235-C997-4459-A0AA-AAA4F39CF281}" destId="{EBAF466D-C40B-4AA3-931C-75DDDC63FB16}" srcOrd="0" destOrd="0" presId="urn:microsoft.com/office/officeart/2005/8/layout/radial5"/>
    <dgm:cxn modelId="{F7FEE74E-72ED-476D-9C0F-135F5839EC60}" type="presOf" srcId="{29293329-8B60-4629-9CF1-444A1F3B02ED}" destId="{5C299262-6FA6-4DF6-B519-2622C693A354}" srcOrd="1" destOrd="0" presId="urn:microsoft.com/office/officeart/2005/8/layout/radial5"/>
    <dgm:cxn modelId="{347F171F-1D14-481C-8138-8FA02BDC9628}" type="presOf" srcId="{E5C747F4-A896-448B-B78F-2F602AECD0D6}" destId="{817EA8DD-25C4-4141-A2E1-4F9EB2396EF1}" srcOrd="1" destOrd="0" presId="urn:microsoft.com/office/officeart/2005/8/layout/radial5"/>
    <dgm:cxn modelId="{DFD940B1-25DB-424D-A72A-B9E44BD1762E}" srcId="{37C48376-E907-49E8-924C-8C3EE7953CB2}" destId="{6A7F0042-4222-4095-A673-9AD451DE838A}" srcOrd="3" destOrd="0" parTransId="{D939FFDF-B1CC-46F9-8167-24A1DEAAD74D}" sibTransId="{EAE4E505-23F4-4740-B282-BBCEB0C5D888}"/>
    <dgm:cxn modelId="{571CAD97-8336-4063-8451-39B0FF2483DD}" type="presOf" srcId="{7D6D25D3-EA05-43AD-BA05-6CBC2D91CBE0}" destId="{22184993-2747-4C9E-9C74-B4A00B6E2D35}" srcOrd="1" destOrd="0" presId="urn:microsoft.com/office/officeart/2005/8/layout/radial5"/>
    <dgm:cxn modelId="{B5641E7F-52D0-4160-9FCE-BB1A60FD0515}" type="presParOf" srcId="{5830B5FC-3520-435E-A06B-0D833631E3A2}" destId="{EBBC0287-6753-4021-8596-D49A1EF23FE0}" srcOrd="0" destOrd="0" presId="urn:microsoft.com/office/officeart/2005/8/layout/radial5"/>
    <dgm:cxn modelId="{E58EF042-516E-4ED7-85BF-4831A062C783}" type="presParOf" srcId="{5830B5FC-3520-435E-A06B-0D833631E3A2}" destId="{4756DF4E-ADA4-4B3E-9313-D0850F078081}" srcOrd="1" destOrd="0" presId="urn:microsoft.com/office/officeart/2005/8/layout/radial5"/>
    <dgm:cxn modelId="{0D0D5E52-A638-487E-99FB-E2B644D15D63}" type="presParOf" srcId="{4756DF4E-ADA4-4B3E-9313-D0850F078081}" destId="{22184993-2747-4C9E-9C74-B4A00B6E2D35}" srcOrd="0" destOrd="0" presId="urn:microsoft.com/office/officeart/2005/8/layout/radial5"/>
    <dgm:cxn modelId="{CBE6610C-8096-493B-87E5-83A5B68E5949}" type="presParOf" srcId="{5830B5FC-3520-435E-A06B-0D833631E3A2}" destId="{7B74FC2E-B814-4F99-95E7-7536322A6E2B}" srcOrd="2" destOrd="0" presId="urn:microsoft.com/office/officeart/2005/8/layout/radial5"/>
    <dgm:cxn modelId="{6A5965CB-409A-45AA-AD74-D70103E0E946}" type="presParOf" srcId="{5830B5FC-3520-435E-A06B-0D833631E3A2}" destId="{33EF5F80-0A09-42F7-A5D6-5F0F97680127}" srcOrd="3" destOrd="0" presId="urn:microsoft.com/office/officeart/2005/8/layout/radial5"/>
    <dgm:cxn modelId="{0184B37E-BFA6-470F-BA1C-670BD54E4EB8}" type="presParOf" srcId="{33EF5F80-0A09-42F7-A5D6-5F0F97680127}" destId="{817EA8DD-25C4-4141-A2E1-4F9EB2396EF1}" srcOrd="0" destOrd="0" presId="urn:microsoft.com/office/officeart/2005/8/layout/radial5"/>
    <dgm:cxn modelId="{112444A9-B20B-4B56-A7F6-CCEA78837B53}" type="presParOf" srcId="{5830B5FC-3520-435E-A06B-0D833631E3A2}" destId="{EBAF466D-C40B-4AA3-931C-75DDDC63FB16}" srcOrd="4" destOrd="0" presId="urn:microsoft.com/office/officeart/2005/8/layout/radial5"/>
    <dgm:cxn modelId="{C43701E2-96FF-42AE-A839-56C85B1F48CE}" type="presParOf" srcId="{5830B5FC-3520-435E-A06B-0D833631E3A2}" destId="{5F413573-3FE3-413A-B02D-99134BEFF7FD}" srcOrd="5" destOrd="0" presId="urn:microsoft.com/office/officeart/2005/8/layout/radial5"/>
    <dgm:cxn modelId="{3F8E3D75-DAFC-44CA-A43C-FB06E12F46D4}" type="presParOf" srcId="{5F413573-3FE3-413A-B02D-99134BEFF7FD}" destId="{5C299262-6FA6-4DF6-B519-2622C693A354}" srcOrd="0" destOrd="0" presId="urn:microsoft.com/office/officeart/2005/8/layout/radial5"/>
    <dgm:cxn modelId="{7ADA2C8D-40FE-4DFC-866F-5CFCB5344352}" type="presParOf" srcId="{5830B5FC-3520-435E-A06B-0D833631E3A2}" destId="{89D9E5F5-E2EE-4197-99D5-847A9BB46BEF}" srcOrd="6" destOrd="0" presId="urn:microsoft.com/office/officeart/2005/8/layout/radial5"/>
    <dgm:cxn modelId="{729899F1-EC4E-4319-B629-34428DC88E4F}" type="presParOf" srcId="{5830B5FC-3520-435E-A06B-0D833631E3A2}" destId="{0900AF97-E64D-4247-AE4D-1A467973E2F7}" srcOrd="7" destOrd="0" presId="urn:microsoft.com/office/officeart/2005/8/layout/radial5"/>
    <dgm:cxn modelId="{B42008DD-B0BC-4E16-89FC-294893BE8897}" type="presParOf" srcId="{0900AF97-E64D-4247-AE4D-1A467973E2F7}" destId="{59E6209C-2035-452C-8CC0-D38ECB71B977}" srcOrd="0" destOrd="0" presId="urn:microsoft.com/office/officeart/2005/8/layout/radial5"/>
    <dgm:cxn modelId="{38E885E3-31B9-4351-BD80-3CE408B3213E}" type="presParOf" srcId="{5830B5FC-3520-435E-A06B-0D833631E3A2}" destId="{6EC197F8-05F2-417E-9323-4A8871FD5A8F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1A0C15-4D26-4CCF-9F26-C4AB9CAE0725}">
      <dsp:nvSpPr>
        <dsp:cNvPr id="0" name=""/>
        <dsp:cNvSpPr/>
      </dsp:nvSpPr>
      <dsp:spPr>
        <a:xfrm>
          <a:off x="1598117" y="-222740"/>
          <a:ext cx="5576275" cy="5576275"/>
        </a:xfrm>
        <a:prstGeom prst="circularArrow">
          <a:avLst>
            <a:gd name="adj1" fmla="val 5544"/>
            <a:gd name="adj2" fmla="val 330680"/>
            <a:gd name="adj3" fmla="val 13459896"/>
            <a:gd name="adj4" fmla="val 17581449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509E652-82E7-4571-8FC5-2C07C5149F01}">
      <dsp:nvSpPr>
        <dsp:cNvPr id="0" name=""/>
        <dsp:cNvSpPr/>
      </dsp:nvSpPr>
      <dsp:spPr>
        <a:xfrm>
          <a:off x="2907237" y="144017"/>
          <a:ext cx="2958035" cy="87865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Дети бросают  школу</a:t>
          </a:r>
          <a:endParaRPr lang="en-US" sz="1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50129" y="186909"/>
        <a:ext cx="2872251" cy="792868"/>
      </dsp:txXfrm>
    </dsp:sp>
    <dsp:sp modelId="{0692EA05-57A7-4079-897F-5BC3A6EE5007}">
      <dsp:nvSpPr>
        <dsp:cNvPr id="0" name=""/>
        <dsp:cNvSpPr/>
      </dsp:nvSpPr>
      <dsp:spPr>
        <a:xfrm>
          <a:off x="5499529" y="3312374"/>
          <a:ext cx="2239016" cy="528272"/>
        </a:xfrm>
        <a:prstGeom prst="roundRect">
          <a:avLst/>
        </a:prstGeom>
        <a:gradFill rotWithShape="0">
          <a:gsLst>
            <a:gs pos="0">
              <a:schemeClr val="accent2">
                <a:hueOff val="780253"/>
                <a:satOff val="-973"/>
                <a:lumOff val="229"/>
                <a:alphaOff val="0"/>
                <a:tint val="50000"/>
                <a:satMod val="300000"/>
              </a:schemeClr>
            </a:gs>
            <a:gs pos="35000">
              <a:schemeClr val="accent2">
                <a:hueOff val="780253"/>
                <a:satOff val="-973"/>
                <a:lumOff val="229"/>
                <a:alphaOff val="0"/>
                <a:tint val="37000"/>
                <a:satMod val="300000"/>
              </a:schemeClr>
            </a:gs>
            <a:gs pos="100000">
              <a:schemeClr val="accent2">
                <a:hueOff val="780253"/>
                <a:satOff val="-973"/>
                <a:lumOff val="22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недостаток социализации</a:t>
          </a:r>
          <a:endParaRPr lang="bg-BG" sz="16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25317" y="3338162"/>
        <a:ext cx="2187440" cy="476696"/>
      </dsp:txXfrm>
    </dsp:sp>
    <dsp:sp modelId="{8F32AA1F-DB36-428D-80DE-5864494B9C37}">
      <dsp:nvSpPr>
        <dsp:cNvPr id="0" name=""/>
        <dsp:cNvSpPr/>
      </dsp:nvSpPr>
      <dsp:spPr>
        <a:xfrm>
          <a:off x="674983" y="792096"/>
          <a:ext cx="1757304" cy="1690228"/>
        </a:xfrm>
        <a:prstGeom prst="round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Слабая  реализация на рынке труда</a:t>
          </a:r>
          <a:endParaRPr lang="bg-BG" sz="12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7493" y="874606"/>
        <a:ext cx="1592284" cy="1525208"/>
      </dsp:txXfrm>
    </dsp:sp>
    <dsp:sp modelId="{94640204-632C-4310-BA5A-6D53664F12C1}">
      <dsp:nvSpPr>
        <dsp:cNvPr id="0" name=""/>
        <dsp:cNvSpPr/>
      </dsp:nvSpPr>
      <dsp:spPr>
        <a:xfrm>
          <a:off x="4531133" y="4289501"/>
          <a:ext cx="1757304" cy="1002577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недостаточный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мультикультурный подход</a:t>
          </a:r>
          <a:endParaRPr lang="en-U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80075" y="4338443"/>
        <a:ext cx="1659420" cy="904693"/>
      </dsp:txXfrm>
    </dsp:sp>
    <dsp:sp modelId="{67E9635F-3D0F-455F-8AC1-D541ECA1C5FE}">
      <dsp:nvSpPr>
        <dsp:cNvPr id="0" name=""/>
        <dsp:cNvSpPr/>
      </dsp:nvSpPr>
      <dsp:spPr>
        <a:xfrm>
          <a:off x="2403176" y="4392498"/>
          <a:ext cx="1757304" cy="878652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недостаточное знание болгарского языка</a:t>
          </a:r>
          <a:endParaRPr lang="en-US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46068" y="4435390"/>
        <a:ext cx="1671520" cy="792868"/>
      </dsp:txXfrm>
    </dsp:sp>
    <dsp:sp modelId="{0177AFE2-E9E3-48AA-A32A-6907DAAF664F}">
      <dsp:nvSpPr>
        <dsp:cNvPr id="0" name=""/>
        <dsp:cNvSpPr/>
      </dsp:nvSpPr>
      <dsp:spPr>
        <a:xfrm>
          <a:off x="1035031" y="2880324"/>
          <a:ext cx="1757304" cy="1226510"/>
        </a:xfrm>
        <a:prstGeom prst="roundRect">
          <a:avLst/>
        </a:prstGeom>
        <a:gradFill rotWithShape="0">
          <a:gsLst>
            <a:gs pos="0">
              <a:schemeClr val="accent2">
                <a:hueOff val="3901266"/>
                <a:satOff val="-4866"/>
                <a:lumOff val="1144"/>
                <a:alphaOff val="0"/>
                <a:tint val="50000"/>
                <a:satMod val="300000"/>
              </a:schemeClr>
            </a:gs>
            <a:gs pos="35000">
              <a:schemeClr val="accent2">
                <a:hueOff val="3901266"/>
                <a:satOff val="-4866"/>
                <a:lumOff val="1144"/>
                <a:alphaOff val="0"/>
                <a:tint val="37000"/>
                <a:satMod val="300000"/>
              </a:schemeClr>
            </a:gs>
            <a:gs pos="100000">
              <a:schemeClr val="accent2">
                <a:hueOff val="3901266"/>
                <a:satOff val="-4866"/>
                <a:lumOff val="114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недостаточная подготовка педагогических кадров</a:t>
          </a:r>
          <a:endParaRPr lang="en-US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94904" y="2940197"/>
        <a:ext cx="1637558" cy="1106764"/>
      </dsp:txXfrm>
    </dsp:sp>
    <dsp:sp modelId="{F7261953-04E4-4890-A110-DCC8E089699C}">
      <dsp:nvSpPr>
        <dsp:cNvPr id="0" name=""/>
        <dsp:cNvSpPr/>
      </dsp:nvSpPr>
      <dsp:spPr>
        <a:xfrm>
          <a:off x="5209583" y="1080112"/>
          <a:ext cx="3359368" cy="1912149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bg-BG" sz="1400" b="1" kern="1200" dirty="0" smtClean="0">
              <a:latin typeface="Times New Roman" pitchFamily="18" charset="0"/>
              <a:cs typeface="Times New Roman" pitchFamily="18" charset="0"/>
            </a:rPr>
            <a:t>Не эффективная коммуникация между различными организационными структурами (МОН, РИО, областными администрациями, школами) и отдельными педагогическими специалистами</a:t>
          </a:r>
          <a:endParaRPr lang="en-US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02926" y="1173455"/>
        <a:ext cx="3172682" cy="172546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F1BB70-343B-4B96-8304-31D774F56A21}">
      <dsp:nvSpPr>
        <dsp:cNvPr id="0" name=""/>
        <dsp:cNvSpPr/>
      </dsp:nvSpPr>
      <dsp:spPr>
        <a:xfrm>
          <a:off x="0" y="28603"/>
          <a:ext cx="2634203" cy="95235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Источники информации</a:t>
          </a:r>
          <a:endParaRPr lang="en-US" sz="2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893" y="56496"/>
        <a:ext cx="2578417" cy="896565"/>
      </dsp:txXfrm>
    </dsp:sp>
    <dsp:sp modelId="{2C77701B-AB15-492D-8C6D-20E9CD8901BF}">
      <dsp:nvSpPr>
        <dsp:cNvPr id="0" name=""/>
        <dsp:cNvSpPr/>
      </dsp:nvSpPr>
      <dsp:spPr>
        <a:xfrm>
          <a:off x="263420" y="980954"/>
          <a:ext cx="969385" cy="686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6807"/>
              </a:lnTo>
              <a:lnTo>
                <a:pt x="969385" y="6868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A457E5-9DB2-4156-B8F8-8B4AC31CFF30}">
      <dsp:nvSpPr>
        <dsp:cNvPr id="0" name=""/>
        <dsp:cNvSpPr/>
      </dsp:nvSpPr>
      <dsp:spPr>
        <a:xfrm>
          <a:off x="1232806" y="1191586"/>
          <a:ext cx="1523761" cy="952351"/>
        </a:xfrm>
        <a:prstGeom prst="roundRect">
          <a:avLst>
            <a:gd name="adj" fmla="val 10000"/>
          </a:avLst>
        </a:prstGeom>
        <a:solidFill>
          <a:srgbClr val="CCFF33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1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НСИ</a:t>
          </a:r>
          <a:endParaRPr lang="en-US" sz="31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60699" y="1219479"/>
        <a:ext cx="1467975" cy="896565"/>
      </dsp:txXfrm>
    </dsp:sp>
    <dsp:sp modelId="{DC993904-91BE-47D2-A221-83B3E9D90803}">
      <dsp:nvSpPr>
        <dsp:cNvPr id="0" name=""/>
        <dsp:cNvSpPr/>
      </dsp:nvSpPr>
      <dsp:spPr>
        <a:xfrm>
          <a:off x="263420" y="980954"/>
          <a:ext cx="969385" cy="1877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7246"/>
              </a:lnTo>
              <a:lnTo>
                <a:pt x="969385" y="187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7BB2F7-F379-4BA2-9727-93D38D9D3D99}">
      <dsp:nvSpPr>
        <dsp:cNvPr id="0" name=""/>
        <dsp:cNvSpPr/>
      </dsp:nvSpPr>
      <dsp:spPr>
        <a:xfrm>
          <a:off x="1232806" y="2382025"/>
          <a:ext cx="1523761" cy="95235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1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МОН</a:t>
          </a:r>
          <a:endParaRPr lang="en-US" sz="31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60699" y="2409918"/>
        <a:ext cx="1467975" cy="896565"/>
      </dsp:txXfrm>
    </dsp:sp>
    <dsp:sp modelId="{9A44CB88-BA94-4402-BA9C-10A1E011FC3B}">
      <dsp:nvSpPr>
        <dsp:cNvPr id="0" name=""/>
        <dsp:cNvSpPr/>
      </dsp:nvSpPr>
      <dsp:spPr>
        <a:xfrm>
          <a:off x="263420" y="980954"/>
          <a:ext cx="991450" cy="3052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2209"/>
              </a:lnTo>
              <a:lnTo>
                <a:pt x="991450" y="30522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FC5A6-9D81-4E92-80C3-A71BAE8A0184}">
      <dsp:nvSpPr>
        <dsp:cNvPr id="0" name=""/>
        <dsp:cNvSpPr/>
      </dsp:nvSpPr>
      <dsp:spPr>
        <a:xfrm>
          <a:off x="1254870" y="3556988"/>
          <a:ext cx="1523761" cy="952351"/>
        </a:xfrm>
        <a:prstGeom prst="roundRect">
          <a:avLst>
            <a:gd name="adj" fmla="val 10000"/>
          </a:avLst>
        </a:prstGeom>
        <a:solidFill>
          <a:srgbClr val="CCFFCC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1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другие</a:t>
          </a:r>
          <a:endParaRPr lang="en-US" sz="31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82763" y="3584881"/>
        <a:ext cx="1467975" cy="896565"/>
      </dsp:txXfrm>
    </dsp:sp>
    <dsp:sp modelId="{D1D71EB2-30E6-45CC-A8F0-1393A3BEEDC2}">
      <dsp:nvSpPr>
        <dsp:cNvPr id="0" name=""/>
        <dsp:cNvSpPr/>
      </dsp:nvSpPr>
      <dsp:spPr>
        <a:xfrm>
          <a:off x="4442363" y="28603"/>
          <a:ext cx="2392572" cy="952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Виды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индикаторы</a:t>
          </a:r>
          <a:endParaRPr lang="en-US" sz="2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70256" y="56496"/>
        <a:ext cx="2336786" cy="896565"/>
      </dsp:txXfrm>
    </dsp:sp>
    <dsp:sp modelId="{272058FA-3F52-4199-B5A6-BF991459F4E4}">
      <dsp:nvSpPr>
        <dsp:cNvPr id="0" name=""/>
        <dsp:cNvSpPr/>
      </dsp:nvSpPr>
      <dsp:spPr>
        <a:xfrm>
          <a:off x="4681620" y="980954"/>
          <a:ext cx="218339" cy="675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950"/>
              </a:lnTo>
              <a:lnTo>
                <a:pt x="218339" y="6759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CD5914-2F74-4D95-AD32-C7CF8B5D4569}">
      <dsp:nvSpPr>
        <dsp:cNvPr id="0" name=""/>
        <dsp:cNvSpPr/>
      </dsp:nvSpPr>
      <dsp:spPr>
        <a:xfrm>
          <a:off x="4899960" y="1180729"/>
          <a:ext cx="3228775" cy="952351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1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испольнение </a:t>
          </a:r>
          <a:endParaRPr lang="en-US" sz="31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27853" y="1208622"/>
        <a:ext cx="3172989" cy="896565"/>
      </dsp:txXfrm>
    </dsp:sp>
    <dsp:sp modelId="{20366DFA-778A-4288-B8CC-98A59D6C1892}">
      <dsp:nvSpPr>
        <dsp:cNvPr id="0" name=""/>
        <dsp:cNvSpPr/>
      </dsp:nvSpPr>
      <dsp:spPr>
        <a:xfrm>
          <a:off x="4681620" y="980954"/>
          <a:ext cx="290352" cy="19000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0083"/>
              </a:lnTo>
              <a:lnTo>
                <a:pt x="290352" y="19000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7D2A0-71FE-4F10-9F93-3761400CE426}">
      <dsp:nvSpPr>
        <dsp:cNvPr id="0" name=""/>
        <dsp:cNvSpPr/>
      </dsp:nvSpPr>
      <dsp:spPr>
        <a:xfrm>
          <a:off x="4971973" y="2404862"/>
          <a:ext cx="2629525" cy="952351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1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результат</a:t>
          </a:r>
          <a:endParaRPr lang="en-US" sz="31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99866" y="2432755"/>
        <a:ext cx="2573739" cy="89656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9A5E58-41AD-4FE7-B894-703A091488EC}">
      <dsp:nvSpPr>
        <dsp:cNvPr id="0" name=""/>
        <dsp:cNvSpPr/>
      </dsp:nvSpPr>
      <dsp:spPr>
        <a:xfrm>
          <a:off x="3528393" y="72013"/>
          <a:ext cx="1274045" cy="828129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МОН</a:t>
          </a:r>
          <a:endParaRPr lang="en-US" sz="2400" b="1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68819" y="112439"/>
        <a:ext cx="1193193" cy="747277"/>
      </dsp:txXfrm>
    </dsp:sp>
    <dsp:sp modelId="{5A5DB01E-EA10-43EE-94B5-C895ACB53160}">
      <dsp:nvSpPr>
        <dsp:cNvPr id="0" name=""/>
        <dsp:cNvSpPr/>
      </dsp:nvSpPr>
      <dsp:spPr>
        <a:xfrm>
          <a:off x="2144637" y="588935"/>
          <a:ext cx="4727519" cy="4727519"/>
        </a:xfrm>
        <a:custGeom>
          <a:avLst/>
          <a:gdLst/>
          <a:ahLst/>
          <a:cxnLst/>
          <a:rect l="0" t="0" r="0" b="0"/>
          <a:pathLst>
            <a:path>
              <a:moveTo>
                <a:pt x="2670121" y="19937"/>
              </a:moveTo>
              <a:arcTo wR="2363759" hR="2363759" stAng="16646816" swAng="179161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54CC5E-BCB4-4DEF-9D7F-C326145BB92D}">
      <dsp:nvSpPr>
        <dsp:cNvPr id="0" name=""/>
        <dsp:cNvSpPr/>
      </dsp:nvSpPr>
      <dsp:spPr>
        <a:xfrm>
          <a:off x="5616626" y="1080118"/>
          <a:ext cx="1274045" cy="828129"/>
        </a:xfrm>
        <a:prstGeom prst="roundRect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НСИ</a:t>
          </a:r>
          <a:endParaRPr lang="en-US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57052" y="1120544"/>
        <a:ext cx="1193193" cy="747277"/>
      </dsp:txXfrm>
    </dsp:sp>
    <dsp:sp modelId="{E93619D0-1800-4851-8E0D-7E194500E002}">
      <dsp:nvSpPr>
        <dsp:cNvPr id="0" name=""/>
        <dsp:cNvSpPr/>
      </dsp:nvSpPr>
      <dsp:spPr>
        <a:xfrm>
          <a:off x="1919700" y="492605"/>
          <a:ext cx="4727519" cy="4727519"/>
        </a:xfrm>
        <a:custGeom>
          <a:avLst/>
          <a:gdLst/>
          <a:ahLst/>
          <a:cxnLst/>
          <a:rect l="0" t="0" r="0" b="0"/>
          <a:pathLst>
            <a:path>
              <a:moveTo>
                <a:pt x="4532437" y="1423442"/>
              </a:moveTo>
              <a:arcTo wR="2363759" hR="2363759" stAng="20193535" swAng="121940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3D416-1D05-4549-8CA0-0A2BF6209112}">
      <dsp:nvSpPr>
        <dsp:cNvPr id="0" name=""/>
        <dsp:cNvSpPr/>
      </dsp:nvSpPr>
      <dsp:spPr>
        <a:xfrm>
          <a:off x="5256583" y="2736304"/>
          <a:ext cx="2723018" cy="828129"/>
        </a:xfrm>
        <a:prstGeom prst="roundRec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министерства, агенции</a:t>
          </a:r>
          <a:endParaRPr lang="en-US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97009" y="2776730"/>
        <a:ext cx="2642166" cy="747277"/>
      </dsp:txXfrm>
    </dsp:sp>
    <dsp:sp modelId="{EA497FF0-0E4F-45EE-9D8E-C666F658F4BF}">
      <dsp:nvSpPr>
        <dsp:cNvPr id="0" name=""/>
        <dsp:cNvSpPr/>
      </dsp:nvSpPr>
      <dsp:spPr>
        <a:xfrm>
          <a:off x="1895744" y="519986"/>
          <a:ext cx="4727519" cy="4727519"/>
        </a:xfrm>
        <a:custGeom>
          <a:avLst/>
          <a:gdLst/>
          <a:ahLst/>
          <a:cxnLst/>
          <a:rect l="0" t="0" r="0" b="0"/>
          <a:pathLst>
            <a:path>
              <a:moveTo>
                <a:pt x="4625682" y="3050102"/>
              </a:moveTo>
              <a:arcTo wR="2363759" hR="2363759" stAng="1012772" swAng="84420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E226B7-96B8-4EEE-918E-2BC6C2752A3F}">
      <dsp:nvSpPr>
        <dsp:cNvPr id="0" name=""/>
        <dsp:cNvSpPr/>
      </dsp:nvSpPr>
      <dsp:spPr>
        <a:xfrm>
          <a:off x="4106921" y="4104453"/>
          <a:ext cx="3741949" cy="828129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неправителственые организации</a:t>
          </a:r>
          <a:endParaRPr lang="en-US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47347" y="4144879"/>
        <a:ext cx="3661097" cy="747277"/>
      </dsp:txXfrm>
    </dsp:sp>
    <dsp:sp modelId="{02B507F7-B1F3-43B0-8EEC-92CC2B5EA5EC}">
      <dsp:nvSpPr>
        <dsp:cNvPr id="0" name=""/>
        <dsp:cNvSpPr/>
      </dsp:nvSpPr>
      <dsp:spPr>
        <a:xfrm>
          <a:off x="1874050" y="569368"/>
          <a:ext cx="4727519" cy="4727519"/>
        </a:xfrm>
        <a:custGeom>
          <a:avLst/>
          <a:gdLst/>
          <a:ahLst/>
          <a:cxnLst/>
          <a:rect l="0" t="0" r="0" b="0"/>
          <a:pathLst>
            <a:path>
              <a:moveTo>
                <a:pt x="3604159" y="4375914"/>
              </a:moveTo>
              <a:arcTo wR="2363759" hR="2363759" stAng="3500887" swAng="359196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AE15C-7DE0-4C62-A1D5-A7A908FFC919}">
      <dsp:nvSpPr>
        <dsp:cNvPr id="0" name=""/>
        <dsp:cNvSpPr/>
      </dsp:nvSpPr>
      <dsp:spPr>
        <a:xfrm>
          <a:off x="1512174" y="4176456"/>
          <a:ext cx="1874159" cy="828129"/>
        </a:xfrm>
        <a:prstGeom prst="round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муниципалитеты</a:t>
          </a:r>
          <a:endParaRPr lang="en-US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52600" y="4216882"/>
        <a:ext cx="1793307" cy="747277"/>
      </dsp:txXfrm>
    </dsp:sp>
    <dsp:sp modelId="{F7A1CFE5-6697-4556-A39B-1320151CB95D}">
      <dsp:nvSpPr>
        <dsp:cNvPr id="0" name=""/>
        <dsp:cNvSpPr/>
      </dsp:nvSpPr>
      <dsp:spPr>
        <a:xfrm>
          <a:off x="1790975" y="680929"/>
          <a:ext cx="4727519" cy="4727519"/>
        </a:xfrm>
        <a:custGeom>
          <a:avLst/>
          <a:gdLst/>
          <a:ahLst/>
          <a:cxnLst/>
          <a:rect l="0" t="0" r="0" b="0"/>
          <a:pathLst>
            <a:path>
              <a:moveTo>
                <a:pt x="286201" y="3491195"/>
              </a:moveTo>
              <a:arcTo wR="2363759" hR="2363759" stAng="9090749" swAng="7039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2D036-6A71-4F59-A5C7-4E408BF93A5F}">
      <dsp:nvSpPr>
        <dsp:cNvPr id="0" name=""/>
        <dsp:cNvSpPr/>
      </dsp:nvSpPr>
      <dsp:spPr>
        <a:xfrm>
          <a:off x="844245" y="2893260"/>
          <a:ext cx="1819923" cy="828129"/>
        </a:xfrm>
        <a:prstGeom prst="roundRect">
          <a:avLst/>
        </a:prstGeom>
        <a:solidFill>
          <a:srgbClr val="7030A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НССЕИВ</a:t>
          </a:r>
          <a:endParaRPr lang="en-US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4671" y="2933686"/>
        <a:ext cx="1739071" cy="747277"/>
      </dsp:txXfrm>
    </dsp:sp>
    <dsp:sp modelId="{28D21290-6765-484A-8E49-2893FE29CBDD}">
      <dsp:nvSpPr>
        <dsp:cNvPr id="0" name=""/>
        <dsp:cNvSpPr/>
      </dsp:nvSpPr>
      <dsp:spPr>
        <a:xfrm>
          <a:off x="1697591" y="532672"/>
          <a:ext cx="4727519" cy="4727519"/>
        </a:xfrm>
        <a:custGeom>
          <a:avLst/>
          <a:gdLst/>
          <a:ahLst/>
          <a:cxnLst/>
          <a:rect l="0" t="0" r="0" b="0"/>
          <a:pathLst>
            <a:path>
              <a:moveTo>
                <a:pt x="30" y="2351654"/>
              </a:moveTo>
              <a:arcTo wR="2363759" hR="2363759" stAng="10817605" swAng="128113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2F09EE-0537-4D80-B853-1232CB6E288E}">
      <dsp:nvSpPr>
        <dsp:cNvPr id="0" name=""/>
        <dsp:cNvSpPr/>
      </dsp:nvSpPr>
      <dsp:spPr>
        <a:xfrm>
          <a:off x="936107" y="1116170"/>
          <a:ext cx="2290543" cy="900052"/>
        </a:xfrm>
        <a:prstGeom prst="roundRect">
          <a:avLst/>
        </a:prstGeom>
        <a:solidFill>
          <a:schemeClr val="accent3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социальные партнеры</a:t>
          </a:r>
          <a:endParaRPr lang="en-US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80044" y="1160107"/>
        <a:ext cx="2202669" cy="812178"/>
      </dsp:txXfrm>
    </dsp:sp>
    <dsp:sp modelId="{8E2A24C8-708E-4450-B60F-FE8AFDFF2FA2}">
      <dsp:nvSpPr>
        <dsp:cNvPr id="0" name=""/>
        <dsp:cNvSpPr/>
      </dsp:nvSpPr>
      <dsp:spPr>
        <a:xfrm>
          <a:off x="1682851" y="488127"/>
          <a:ext cx="4727519" cy="4727519"/>
        </a:xfrm>
        <a:custGeom>
          <a:avLst/>
          <a:gdLst/>
          <a:ahLst/>
          <a:cxnLst/>
          <a:rect l="0" t="0" r="0" b="0"/>
          <a:pathLst>
            <a:path>
              <a:moveTo>
                <a:pt x="768221" y="619736"/>
              </a:moveTo>
              <a:arcTo wR="2363759" hR="2363759" stAng="13652750" swAng="176955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59AF2A-ED31-4EBE-A784-56B8AB2FD944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48384BF3-1468-4930-924F-C9DFA8BEE1BE}">
      <dsp:nvSpPr>
        <dsp:cNvPr id="0" name=""/>
        <dsp:cNvSpPr/>
      </dsp:nvSpPr>
      <dsp:spPr>
        <a:xfrm>
          <a:off x="64846" y="28604"/>
          <a:ext cx="2484049" cy="44687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СЕГРЕГАЦИЯ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Создание изолированного существования:</a:t>
          </a: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Детские сады и школы в районах поселения ромского населения в крупных городах в Болгарии, где ромские дети преобладают; Детский сад и классы в школах с преимущественным количеством цыганских детей в этнически смешанных детских садах и школах.</a:t>
          </a:r>
          <a:endParaRPr lang="en-US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6107" y="149865"/>
        <a:ext cx="2241527" cy="4226232"/>
      </dsp:txXfrm>
    </dsp:sp>
    <dsp:sp modelId="{9CBF8BBF-1667-467E-B8B0-FFD9A44A9C55}">
      <dsp:nvSpPr>
        <dsp:cNvPr id="0" name=""/>
        <dsp:cNvSpPr/>
      </dsp:nvSpPr>
      <dsp:spPr>
        <a:xfrm>
          <a:off x="2872775" y="244628"/>
          <a:ext cx="2484049" cy="40367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kern="1200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ДЕСЕГРЕГАЦИЯ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           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Обеспечение обучения детей и учащихся из групп цыган, классов, детских садов и школ, среди которых преобладают дети и ученики из не цыган.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94036" y="365889"/>
        <a:ext cx="2241527" cy="3794184"/>
      </dsp:txXfrm>
    </dsp:sp>
    <dsp:sp modelId="{EFB79FAC-8027-477D-A9C5-18008046997B}">
      <dsp:nvSpPr>
        <dsp:cNvPr id="0" name=""/>
        <dsp:cNvSpPr/>
      </dsp:nvSpPr>
      <dsp:spPr>
        <a:xfrm>
          <a:off x="5680704" y="61462"/>
          <a:ext cx="2484049" cy="440303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ВТОРИЧНАЯ СЕГРЕГАЦИЯ</a:t>
          </a:r>
          <a:r>
            <a:rPr lang="en-US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Вторичный процесс формирования групп, классов, детских садов и школ с преимущественно детей и учащихся рома за пределами окрестностей рома в городах, в результате массивного списания детей и учеников нецыганских, из-за нежелания совместной учебы.</a:t>
          </a:r>
          <a:endParaRPr lang="en-US" sz="14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01965" y="182723"/>
        <a:ext cx="2241527" cy="41605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9558A-6CA2-4221-A2DA-8FC9DC2464C9}">
      <dsp:nvSpPr>
        <dsp:cNvPr id="0" name=""/>
        <dsp:cNvSpPr/>
      </dsp:nvSpPr>
      <dsp:spPr>
        <a:xfrm>
          <a:off x="125770" y="0"/>
          <a:ext cx="8424915" cy="547260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E24609-F647-43D7-BCDF-F8588DAEF2C9}">
      <dsp:nvSpPr>
        <dsp:cNvPr id="0" name=""/>
        <dsp:cNvSpPr/>
      </dsp:nvSpPr>
      <dsp:spPr>
        <a:xfrm>
          <a:off x="629816" y="216035"/>
          <a:ext cx="3802947" cy="2577230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bg-BG" sz="1800" kern="1200" dirty="0" smtClean="0">
              <a:latin typeface="Times New Roman" pitchFamily="18" charset="0"/>
              <a:cs typeface="Times New Roman" pitchFamily="18" charset="0"/>
            </a:rPr>
            <a:t>Полная </a:t>
          </a:r>
          <a:r>
            <a:rPr lang="ru-RU" altLang="bg-BG" sz="1800" b="1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социальная интеграция </a:t>
          </a:r>
          <a:r>
            <a:rPr lang="ru-RU" altLang="bg-BG" sz="1800" kern="1200" dirty="0" smtClean="0">
              <a:latin typeface="Times New Roman" pitchFamily="18" charset="0"/>
              <a:cs typeface="Times New Roman" pitchFamily="18" charset="0"/>
            </a:rPr>
            <a:t>детей и учащихся представителей этнических меньшинств, чтобы подготовить их как высоко образованных, полноправных и ответственных граждан Республики Болгарии и активно участвовавших в общественной жизни. Обеспечение оптимальных условий для этого</a:t>
          </a:r>
          <a:endParaRPr lang="en-US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5626" y="341845"/>
        <a:ext cx="3551327" cy="2325610"/>
      </dsp:txXfrm>
    </dsp:sp>
    <dsp:sp modelId="{44B8CA86-A74F-4502-ABA6-4A9B6C73EBB3}">
      <dsp:nvSpPr>
        <dsp:cNvPr id="0" name=""/>
        <dsp:cNvSpPr/>
      </dsp:nvSpPr>
      <dsp:spPr>
        <a:xfrm>
          <a:off x="5166324" y="556992"/>
          <a:ext cx="3080203" cy="2134317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bg-BG" sz="2000" kern="1200" dirty="0" smtClean="0">
              <a:latin typeface="Times New Roman" pitchFamily="18" charset="0"/>
              <a:cs typeface="Times New Roman" pitchFamily="18" charset="0"/>
            </a:rPr>
            <a:t>Обеспечение </a:t>
          </a:r>
          <a:r>
            <a:rPr lang="ru-RU" altLang="bg-BG" sz="20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равного доступа </a:t>
          </a:r>
          <a:r>
            <a:rPr lang="ru-RU" altLang="bg-BG" sz="2000" kern="1200" dirty="0" smtClean="0">
              <a:latin typeface="Times New Roman" pitchFamily="18" charset="0"/>
              <a:cs typeface="Times New Roman" pitchFamily="18" charset="0"/>
            </a:rPr>
            <a:t>к качественному образованию для детей и учащихся представителей этнических меньшинств</a:t>
          </a:r>
          <a:endParaRPr lang="en-U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70513" y="661181"/>
        <a:ext cx="2871825" cy="1925939"/>
      </dsp:txXfrm>
    </dsp:sp>
    <dsp:sp modelId="{CA7D242E-48B0-406E-BD85-E897FB0B878D}">
      <dsp:nvSpPr>
        <dsp:cNvPr id="0" name=""/>
        <dsp:cNvSpPr/>
      </dsp:nvSpPr>
      <dsp:spPr>
        <a:xfrm>
          <a:off x="413802" y="3024333"/>
          <a:ext cx="4090952" cy="2134317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bg-BG" sz="2000" kern="1200" dirty="0" smtClean="0">
              <a:latin typeface="Times New Roman" pitchFamily="18" charset="0"/>
              <a:cs typeface="Times New Roman" pitchFamily="18" charset="0"/>
            </a:rPr>
            <a:t>Укрепление </a:t>
          </a:r>
          <a:r>
            <a:rPr lang="ru-RU" altLang="bg-BG" sz="20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межкультурного образования </a:t>
          </a:r>
          <a:r>
            <a:rPr lang="ru-RU" altLang="bg-BG" sz="2000" kern="1200" dirty="0" smtClean="0">
              <a:latin typeface="Times New Roman" pitchFamily="18" charset="0"/>
              <a:cs typeface="Times New Roman" pitchFamily="18" charset="0"/>
            </a:rPr>
            <a:t>как неотъемлемой части процесса модернизации системы образования Болгарии</a:t>
          </a:r>
          <a:endParaRPr lang="en-U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7991" y="3128522"/>
        <a:ext cx="3882574" cy="1925939"/>
      </dsp:txXfrm>
    </dsp:sp>
    <dsp:sp modelId="{B11571D6-B9DF-4C58-9C51-EC76B4FC2DA0}">
      <dsp:nvSpPr>
        <dsp:cNvPr id="0" name=""/>
        <dsp:cNvSpPr/>
      </dsp:nvSpPr>
      <dsp:spPr>
        <a:xfrm>
          <a:off x="5166314" y="2879305"/>
          <a:ext cx="2936201" cy="25933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bg-BG" sz="14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Сохранение и развитие </a:t>
          </a:r>
          <a:r>
            <a:rPr lang="ru-RU" altLang="bg-BG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культурной идентичности</a:t>
          </a:r>
          <a:r>
            <a:rPr lang="ru-RU" altLang="bg-BG" sz="20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bg-BG" sz="14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детей и учащихся </a:t>
          </a:r>
          <a:r>
            <a:rPr lang="ru-RU" altLang="bg-BG" sz="1400" kern="1200" dirty="0" smtClean="0">
              <a:latin typeface="Times New Roman" pitchFamily="18" charset="0"/>
              <a:cs typeface="Times New Roman" pitchFamily="18" charset="0"/>
            </a:rPr>
            <a:t>представителей этнических меньшинств</a:t>
          </a:r>
          <a:r>
            <a:rPr lang="ru-RU" altLang="bg-BG" sz="14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и перевращения этнокультурного разнообразия в источник взаимопонимания, уважения и сотрудничества в общей образовательной среде</a:t>
          </a:r>
          <a:endParaRPr lang="en-US" sz="1400" kern="1200" dirty="0"/>
        </a:p>
      </dsp:txBody>
      <dsp:txXfrm>
        <a:off x="5292909" y="3005900"/>
        <a:ext cx="2683011" cy="23401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5A1693-DA43-4F60-8950-3951B618A9C6}">
      <dsp:nvSpPr>
        <dsp:cNvPr id="0" name=""/>
        <dsp:cNvSpPr/>
      </dsp:nvSpPr>
      <dsp:spPr>
        <a:xfrm>
          <a:off x="651838" y="4899006"/>
          <a:ext cx="7239881" cy="872174"/>
        </a:xfrm>
        <a:prstGeom prst="ellipse">
          <a:avLst/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социальная интеграция</a:t>
          </a:r>
          <a:endParaRPr lang="en-US" sz="3200" b="1" kern="120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12094" y="5026733"/>
        <a:ext cx="5119369" cy="616720"/>
      </dsp:txXfrm>
    </dsp:sp>
    <dsp:sp modelId="{BB93BABC-FDCD-4DF8-A188-9629D831507E}">
      <dsp:nvSpPr>
        <dsp:cNvPr id="0" name=""/>
        <dsp:cNvSpPr/>
      </dsp:nvSpPr>
      <dsp:spPr>
        <a:xfrm rot="5400000">
          <a:off x="1566287" y="4322797"/>
          <a:ext cx="374083" cy="628320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511FCEA-708D-409D-AD7E-71A3885B4701}">
      <dsp:nvSpPr>
        <dsp:cNvPr id="0" name=""/>
        <dsp:cNvSpPr/>
      </dsp:nvSpPr>
      <dsp:spPr>
        <a:xfrm>
          <a:off x="547766" y="3618673"/>
          <a:ext cx="2365282" cy="753806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Постепенная десегрегация и преодоление вторичной сегрегации</a:t>
          </a:r>
          <a:endParaRPr lang="en-US" sz="900" b="1" kern="1200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9844" y="3640751"/>
        <a:ext cx="2321126" cy="709650"/>
      </dsp:txXfrm>
    </dsp:sp>
    <dsp:sp modelId="{4E6A6EE9-01E5-451E-A037-EA7DFFB7F506}">
      <dsp:nvSpPr>
        <dsp:cNvPr id="0" name=""/>
        <dsp:cNvSpPr/>
      </dsp:nvSpPr>
      <dsp:spPr>
        <a:xfrm rot="4367095">
          <a:off x="2144627" y="3564958"/>
          <a:ext cx="2288621" cy="376282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ED9F6F-B513-49E8-A9F2-925246C4C439}">
      <dsp:nvSpPr>
        <dsp:cNvPr id="0" name=""/>
        <dsp:cNvSpPr/>
      </dsp:nvSpPr>
      <dsp:spPr>
        <a:xfrm>
          <a:off x="209809" y="1861753"/>
          <a:ext cx="2609392" cy="721114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строительство электронную платформу на сайте министерства для популяризации хорошей практики заинтересованных сторон</a:t>
          </a:r>
          <a:endParaRPr lang="en-US" sz="9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0930" y="1882874"/>
        <a:ext cx="2567150" cy="678872"/>
      </dsp:txXfrm>
    </dsp:sp>
    <dsp:sp modelId="{DC051ABF-8C01-4835-9CFE-E3D9383C9B36}">
      <dsp:nvSpPr>
        <dsp:cNvPr id="0" name=""/>
        <dsp:cNvSpPr/>
      </dsp:nvSpPr>
      <dsp:spPr>
        <a:xfrm rot="4743664">
          <a:off x="1748396" y="2582319"/>
          <a:ext cx="3949096" cy="366411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09240AC-786C-4BA1-9253-9E886F3C0D13}">
      <dsp:nvSpPr>
        <dsp:cNvPr id="0" name=""/>
        <dsp:cNvSpPr/>
      </dsp:nvSpPr>
      <dsp:spPr>
        <a:xfrm>
          <a:off x="1571766" y="182068"/>
          <a:ext cx="3045713" cy="66277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привлечение всех заинтересованных сторон</a:t>
          </a:r>
          <a:endParaRPr lang="en-US" sz="900" b="1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91178" y="201480"/>
        <a:ext cx="3006889" cy="623955"/>
      </dsp:txXfrm>
    </dsp:sp>
    <dsp:sp modelId="{85BE876A-BACC-4A6D-98B4-7C51CEBF22BD}">
      <dsp:nvSpPr>
        <dsp:cNvPr id="0" name=""/>
        <dsp:cNvSpPr/>
      </dsp:nvSpPr>
      <dsp:spPr>
        <a:xfrm rot="16200000" flipH="1">
          <a:off x="2989096" y="3023533"/>
          <a:ext cx="3116147" cy="388842"/>
        </a:xfrm>
        <a:prstGeom prst="leftArrow">
          <a:avLst/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8D6D0F5-71AB-436F-936E-3CBA28BB4260}">
      <dsp:nvSpPr>
        <dsp:cNvPr id="0" name=""/>
        <dsp:cNvSpPr/>
      </dsp:nvSpPr>
      <dsp:spPr>
        <a:xfrm>
          <a:off x="4104453" y="1008103"/>
          <a:ext cx="2292687" cy="576049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bg-BG" sz="900" b="1" kern="12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работа с родительскими общностями для преодоления взаимных негативных стереотипов</a:t>
          </a:r>
          <a:endParaRPr lang="en-US" sz="900" b="1" kern="1200" dirty="0">
            <a:solidFill>
              <a:schemeClr val="accent3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21325" y="1024975"/>
        <a:ext cx="2258943" cy="542305"/>
      </dsp:txXfrm>
    </dsp:sp>
    <dsp:sp modelId="{F0043530-64CF-474B-A593-C2C74D758920}">
      <dsp:nvSpPr>
        <dsp:cNvPr id="0" name=""/>
        <dsp:cNvSpPr/>
      </dsp:nvSpPr>
      <dsp:spPr>
        <a:xfrm rot="18852967">
          <a:off x="4343427" y="3324031"/>
          <a:ext cx="3158890" cy="62832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FA637BE-C7DF-A34A-9F09-FA3DA069A3D9}">
      <dsp:nvSpPr>
        <dsp:cNvPr id="0" name=""/>
        <dsp:cNvSpPr/>
      </dsp:nvSpPr>
      <dsp:spPr>
        <a:xfrm>
          <a:off x="6252704" y="1888883"/>
          <a:ext cx="1543242" cy="1234594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информационные кампании, чтобы объяснить взаимную выгоду интеграции</a:t>
          </a:r>
          <a:endParaRPr lang="en-US" sz="900" b="1" kern="1200" dirty="0">
            <a:solidFill>
              <a:schemeClr val="accent3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88864" y="1925043"/>
        <a:ext cx="1470922" cy="1162274"/>
      </dsp:txXfrm>
    </dsp:sp>
    <dsp:sp modelId="{453BD96D-90DE-4F3F-84BD-13A2C6B75666}">
      <dsp:nvSpPr>
        <dsp:cNvPr id="0" name=""/>
        <dsp:cNvSpPr/>
      </dsp:nvSpPr>
      <dsp:spPr>
        <a:xfrm rot="5400000" flipV="1">
          <a:off x="5942286" y="4502130"/>
          <a:ext cx="166344" cy="33446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ED56BEF-18CC-44CE-AC78-639C441F8666}">
      <dsp:nvSpPr>
        <dsp:cNvPr id="0" name=""/>
        <dsp:cNvSpPr/>
      </dsp:nvSpPr>
      <dsp:spPr>
        <a:xfrm>
          <a:off x="5112568" y="3225778"/>
          <a:ext cx="1543242" cy="1234594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5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У</a:t>
          </a:r>
          <a:r>
            <a:rPr lang="bg-BG" sz="105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чителя-ассистенти в школах и помощник-учителя в детских садах</a:t>
          </a:r>
          <a:endParaRPr lang="en-US" sz="105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48728" y="3261938"/>
        <a:ext cx="1470922" cy="11622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5A1693-DA43-4F60-8950-3951B618A9C6}">
      <dsp:nvSpPr>
        <dsp:cNvPr id="0" name=""/>
        <dsp:cNvSpPr/>
      </dsp:nvSpPr>
      <dsp:spPr>
        <a:xfrm>
          <a:off x="504030" y="4968564"/>
          <a:ext cx="6954846" cy="837837"/>
        </a:xfrm>
        <a:prstGeom prst="ellipse">
          <a:avLst/>
        </a:prstGeom>
        <a:solidFill>
          <a:schemeClr val="accent3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b="1" kern="1200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rPr>
            <a:t>Равный доступ</a:t>
          </a:r>
          <a:endParaRPr lang="en-US" sz="4100" b="1" kern="1200" dirty="0" smtClean="0">
            <a:solidFill>
              <a:srgbClr val="00B0F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22544" y="5091262"/>
        <a:ext cx="4917818" cy="592441"/>
      </dsp:txXfrm>
    </dsp:sp>
    <dsp:sp modelId="{BB93BABC-FDCD-4DF8-A188-9629D831507E}">
      <dsp:nvSpPr>
        <dsp:cNvPr id="0" name=""/>
        <dsp:cNvSpPr/>
      </dsp:nvSpPr>
      <dsp:spPr>
        <a:xfrm rot="4622987">
          <a:off x="412638" y="4570193"/>
          <a:ext cx="697576" cy="603583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511FCEA-708D-409D-AD7E-71A3885B4701}">
      <dsp:nvSpPr>
        <dsp:cNvPr id="0" name=""/>
        <dsp:cNvSpPr/>
      </dsp:nvSpPr>
      <dsp:spPr>
        <a:xfrm>
          <a:off x="144019" y="3528399"/>
          <a:ext cx="3083646" cy="982746"/>
        </a:xfrm>
        <a:prstGeom prst="roundRect">
          <a:avLst>
            <a:gd name="adj" fmla="val 10000"/>
          </a:avLst>
        </a:prstGeom>
        <a:solidFill>
          <a:schemeClr val="bg2">
            <a:lumMod val="2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en-US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информационная система позволяющая следить за детьми </a:t>
          </a:r>
          <a:r>
            <a:rPr lang="ru-RU" altLang="en-US" sz="1800" b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в риск</a:t>
          </a:r>
          <a:endParaRPr lang="en-US" sz="18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803" y="3557183"/>
        <a:ext cx="3026078" cy="925178"/>
      </dsp:txXfrm>
    </dsp:sp>
    <dsp:sp modelId="{4E6A6EE9-01E5-451E-A037-EA7DFFB7F506}">
      <dsp:nvSpPr>
        <dsp:cNvPr id="0" name=""/>
        <dsp:cNvSpPr/>
      </dsp:nvSpPr>
      <dsp:spPr>
        <a:xfrm rot="4903425">
          <a:off x="2419204" y="3320835"/>
          <a:ext cx="2107174" cy="603583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ED9F6F-B513-49E8-A9F2-925246C4C439}">
      <dsp:nvSpPr>
        <dsp:cNvPr id="0" name=""/>
        <dsp:cNvSpPr/>
      </dsp:nvSpPr>
      <dsp:spPr>
        <a:xfrm>
          <a:off x="149189" y="1584183"/>
          <a:ext cx="3401896" cy="940125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дополнительное обучение по болгарском языке (учитель - языковая поддержка *)</a:t>
          </a:r>
          <a:endParaRPr lang="en-US" sz="1400" b="1" i="1" kern="1200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6724" y="1611718"/>
        <a:ext cx="3346826" cy="885055"/>
      </dsp:txXfrm>
    </dsp:sp>
    <dsp:sp modelId="{DC051ABF-8C01-4835-9CFE-E3D9383C9B36}">
      <dsp:nvSpPr>
        <dsp:cNvPr id="0" name=""/>
        <dsp:cNvSpPr/>
      </dsp:nvSpPr>
      <dsp:spPr>
        <a:xfrm rot="5436092">
          <a:off x="2518746" y="2506408"/>
          <a:ext cx="3151700" cy="603583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09240AC-786C-4BA1-9253-9E886F3C0D13}">
      <dsp:nvSpPr>
        <dsp:cNvPr id="0" name=""/>
        <dsp:cNvSpPr/>
      </dsp:nvSpPr>
      <dsp:spPr>
        <a:xfrm>
          <a:off x="2155127" y="264709"/>
          <a:ext cx="3970733" cy="864073"/>
        </a:xfrm>
        <a:prstGeom prst="roundRect">
          <a:avLst>
            <a:gd name="adj" fmla="val 10000"/>
          </a:avLst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Максимальный охват обязательной дошкольной подготовки и образования</a:t>
          </a:r>
          <a:endParaRPr lang="en-US" sz="1800" b="1" kern="1200" dirty="0">
            <a:solidFill>
              <a:srgbClr val="FFFF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80435" y="290017"/>
        <a:ext cx="3920117" cy="813457"/>
      </dsp:txXfrm>
    </dsp:sp>
    <dsp:sp modelId="{85BE876A-BACC-4A6D-98B4-7C51CEBF22BD}">
      <dsp:nvSpPr>
        <dsp:cNvPr id="0" name=""/>
        <dsp:cNvSpPr/>
      </dsp:nvSpPr>
      <dsp:spPr>
        <a:xfrm rot="16933744" flipH="1">
          <a:off x="3602190" y="3438414"/>
          <a:ext cx="1971042" cy="603583"/>
        </a:xfrm>
        <a:prstGeom prst="leftArrow">
          <a:avLst/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8D6D0F5-71AB-436F-936E-3CBA28BB4260}">
      <dsp:nvSpPr>
        <dsp:cNvPr id="0" name=""/>
        <dsp:cNvSpPr/>
      </dsp:nvSpPr>
      <dsp:spPr>
        <a:xfrm>
          <a:off x="4469656" y="1584181"/>
          <a:ext cx="3552248" cy="940125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квалификация педагогических кадров</a:t>
          </a:r>
          <a:endParaRPr lang="en-US" sz="1800" b="1" kern="1200" dirty="0">
            <a:solidFill>
              <a:schemeClr val="bg1">
                <a:lumMod val="9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97191" y="1611716"/>
        <a:ext cx="3497178" cy="885055"/>
      </dsp:txXfrm>
    </dsp:sp>
    <dsp:sp modelId="{A8E761F8-BC09-484D-8D70-470A7C57CE39}">
      <dsp:nvSpPr>
        <dsp:cNvPr id="0" name=""/>
        <dsp:cNvSpPr/>
      </dsp:nvSpPr>
      <dsp:spPr>
        <a:xfrm rot="6962444">
          <a:off x="6901923" y="4559517"/>
          <a:ext cx="748662" cy="603583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AFC8677-87F2-4ADC-AF3E-0C7E8FE9505C}">
      <dsp:nvSpPr>
        <dsp:cNvPr id="0" name=""/>
        <dsp:cNvSpPr/>
      </dsp:nvSpPr>
      <dsp:spPr>
        <a:xfrm>
          <a:off x="4970062" y="3528385"/>
          <a:ext cx="3236091" cy="982730"/>
        </a:xfrm>
        <a:prstGeom prst="roundRect">
          <a:avLst>
            <a:gd name="adj" fmla="val 10000"/>
          </a:avLst>
        </a:prstGeom>
        <a:solidFill>
          <a:schemeClr val="accent4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содействие непрерывному образованию после 16 лет</a:t>
          </a:r>
          <a:endParaRPr lang="en-US" sz="1800" b="1" kern="1200" dirty="0">
            <a:solidFill>
              <a:srgbClr val="FFFF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98845" y="3557168"/>
        <a:ext cx="3178525" cy="9251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5A1693-DA43-4F60-8950-3951B618A9C6}">
      <dsp:nvSpPr>
        <dsp:cNvPr id="0" name=""/>
        <dsp:cNvSpPr/>
      </dsp:nvSpPr>
      <dsp:spPr>
        <a:xfrm>
          <a:off x="576078" y="4798215"/>
          <a:ext cx="6954846" cy="1178448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Межкультурное образование</a:t>
          </a:r>
          <a:endParaRPr lang="en-US" sz="3000" b="1" kern="1200" dirty="0" smtClean="0">
            <a:solidFill>
              <a:schemeClr val="accent5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94592" y="4970795"/>
        <a:ext cx="4917818" cy="833288"/>
      </dsp:txXfrm>
    </dsp:sp>
    <dsp:sp modelId="{BB93BABC-FDCD-4DF8-A188-9629D831507E}">
      <dsp:nvSpPr>
        <dsp:cNvPr id="0" name=""/>
        <dsp:cNvSpPr/>
      </dsp:nvSpPr>
      <dsp:spPr>
        <a:xfrm rot="3775366">
          <a:off x="1304164" y="4591797"/>
          <a:ext cx="495505" cy="192555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511FCEA-708D-409D-AD7E-71A3885B4701}">
      <dsp:nvSpPr>
        <dsp:cNvPr id="0" name=""/>
        <dsp:cNvSpPr/>
      </dsp:nvSpPr>
      <dsp:spPr>
        <a:xfrm>
          <a:off x="144019" y="3443469"/>
          <a:ext cx="3083646" cy="982746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en-US" sz="1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внедрение инновационных подходов при работе в мульти культурной среде</a:t>
          </a:r>
          <a:endParaRPr lang="en-US" sz="15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803" y="3472253"/>
        <a:ext cx="3026078" cy="925178"/>
      </dsp:txXfrm>
    </dsp:sp>
    <dsp:sp modelId="{4E6A6EE9-01E5-451E-A037-EA7DFFB7F506}">
      <dsp:nvSpPr>
        <dsp:cNvPr id="0" name=""/>
        <dsp:cNvSpPr/>
      </dsp:nvSpPr>
      <dsp:spPr>
        <a:xfrm rot="4881160">
          <a:off x="2406227" y="3389746"/>
          <a:ext cx="2046284" cy="230955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ED9F6F-B513-49E8-A9F2-925246C4C439}">
      <dsp:nvSpPr>
        <dsp:cNvPr id="0" name=""/>
        <dsp:cNvSpPr/>
      </dsp:nvSpPr>
      <dsp:spPr>
        <a:xfrm>
          <a:off x="144010" y="1512157"/>
          <a:ext cx="3401896" cy="940125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государственный образовательный стандарт по гражданского, здравного и межкультурного образования</a:t>
          </a:r>
          <a:endParaRPr lang="en-US" sz="15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1545" y="1539692"/>
        <a:ext cx="3346826" cy="885055"/>
      </dsp:txXfrm>
    </dsp:sp>
    <dsp:sp modelId="{DC051ABF-8C01-4835-9CFE-E3D9383C9B36}">
      <dsp:nvSpPr>
        <dsp:cNvPr id="0" name=""/>
        <dsp:cNvSpPr/>
      </dsp:nvSpPr>
      <dsp:spPr>
        <a:xfrm rot="5330229">
          <a:off x="2527846" y="2540955"/>
          <a:ext cx="3113290" cy="246171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09240AC-786C-4BA1-9253-9E886F3C0D13}">
      <dsp:nvSpPr>
        <dsp:cNvPr id="0" name=""/>
        <dsp:cNvSpPr/>
      </dsp:nvSpPr>
      <dsp:spPr>
        <a:xfrm>
          <a:off x="1728184" y="144013"/>
          <a:ext cx="4680446" cy="86407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bg-BG" sz="1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Межкультурное образование - обязательный элемент в подготовке педагогических кадров</a:t>
          </a:r>
          <a:endParaRPr lang="en-US" sz="15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53492" y="169321"/>
        <a:ext cx="4629830" cy="813457"/>
      </dsp:txXfrm>
    </dsp:sp>
    <dsp:sp modelId="{85BE876A-BACC-4A6D-98B4-7C51CEBF22BD}">
      <dsp:nvSpPr>
        <dsp:cNvPr id="0" name=""/>
        <dsp:cNvSpPr/>
      </dsp:nvSpPr>
      <dsp:spPr>
        <a:xfrm rot="17024590" flipH="1">
          <a:off x="3757253" y="3498256"/>
          <a:ext cx="1881569" cy="235258"/>
        </a:xfrm>
        <a:prstGeom prst="leftArrow">
          <a:avLst/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8D6D0F5-71AB-436F-936E-3CBA28BB4260}">
      <dsp:nvSpPr>
        <dsp:cNvPr id="0" name=""/>
        <dsp:cNvSpPr/>
      </dsp:nvSpPr>
      <dsp:spPr>
        <a:xfrm>
          <a:off x="4469656" y="1499251"/>
          <a:ext cx="3552248" cy="940125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обогащение содержания образования</a:t>
          </a:r>
          <a:endParaRPr lang="en-US" sz="15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97191" y="1526786"/>
        <a:ext cx="3497178" cy="885055"/>
      </dsp:txXfrm>
    </dsp:sp>
    <dsp:sp modelId="{A8E761F8-BC09-484D-8D70-470A7C57CE39}">
      <dsp:nvSpPr>
        <dsp:cNvPr id="0" name=""/>
        <dsp:cNvSpPr/>
      </dsp:nvSpPr>
      <dsp:spPr>
        <a:xfrm rot="6834567">
          <a:off x="6394839" y="4600832"/>
          <a:ext cx="578309" cy="188311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AFC8677-87F2-4ADC-AF3E-0C7E8FE9505C}">
      <dsp:nvSpPr>
        <dsp:cNvPr id="0" name=""/>
        <dsp:cNvSpPr/>
      </dsp:nvSpPr>
      <dsp:spPr>
        <a:xfrm>
          <a:off x="4970062" y="3443456"/>
          <a:ext cx="3236091" cy="982730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изучение истории и культуры этнических обществ в СИП И ЗИП</a:t>
          </a:r>
          <a:endParaRPr lang="en-US" sz="15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98845" y="3472239"/>
        <a:ext cx="3178525" cy="92516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5A1693-DA43-4F60-8950-3951B618A9C6}">
      <dsp:nvSpPr>
        <dsp:cNvPr id="0" name=""/>
        <dsp:cNvSpPr/>
      </dsp:nvSpPr>
      <dsp:spPr>
        <a:xfrm>
          <a:off x="648064" y="4772506"/>
          <a:ext cx="6954846" cy="1276165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сохранение культурной идентичности</a:t>
          </a:r>
          <a:endParaRPr lang="en-US" sz="3200" b="1" kern="1200" dirty="0" smtClean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66578" y="4959396"/>
        <a:ext cx="4917818" cy="902385"/>
      </dsp:txXfrm>
    </dsp:sp>
    <dsp:sp modelId="{BB93BABC-FDCD-4DF8-A188-9629D831507E}">
      <dsp:nvSpPr>
        <dsp:cNvPr id="0" name=""/>
        <dsp:cNvSpPr/>
      </dsp:nvSpPr>
      <dsp:spPr>
        <a:xfrm rot="3741803">
          <a:off x="445869" y="4435857"/>
          <a:ext cx="619074" cy="603583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511FCEA-708D-409D-AD7E-71A3885B4701}">
      <dsp:nvSpPr>
        <dsp:cNvPr id="0" name=""/>
        <dsp:cNvSpPr/>
      </dsp:nvSpPr>
      <dsp:spPr>
        <a:xfrm>
          <a:off x="144019" y="3455044"/>
          <a:ext cx="3083646" cy="982746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en-US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Эксперт в изучении родного языка в МОН</a:t>
          </a:r>
          <a:endParaRPr lang="en-US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803" y="3483828"/>
        <a:ext cx="3026078" cy="925178"/>
      </dsp:txXfrm>
    </dsp:sp>
    <dsp:sp modelId="{4E6A6EE9-01E5-451E-A037-EA7DFFB7F506}">
      <dsp:nvSpPr>
        <dsp:cNvPr id="0" name=""/>
        <dsp:cNvSpPr/>
      </dsp:nvSpPr>
      <dsp:spPr>
        <a:xfrm rot="4845469">
          <a:off x="2424350" y="3191127"/>
          <a:ext cx="2043293" cy="603583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ED9F6F-B513-49E8-A9F2-925246C4C439}">
      <dsp:nvSpPr>
        <dsp:cNvPr id="0" name=""/>
        <dsp:cNvSpPr/>
      </dsp:nvSpPr>
      <dsp:spPr>
        <a:xfrm>
          <a:off x="149189" y="1510828"/>
          <a:ext cx="3401896" cy="940125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сокращение числа учеников в группе для изу</a:t>
          </a:r>
          <a:r>
            <a:rPr lang="ru-RU" altLang="en-US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ч</a:t>
          </a: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ения свой родной язык</a:t>
          </a:r>
          <a:endParaRPr lang="en-US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6724" y="1538363"/>
        <a:ext cx="3346826" cy="885055"/>
      </dsp:txXfrm>
    </dsp:sp>
    <dsp:sp modelId="{DC051ABF-8C01-4835-9CFE-E3D9383C9B36}">
      <dsp:nvSpPr>
        <dsp:cNvPr id="0" name=""/>
        <dsp:cNvSpPr/>
      </dsp:nvSpPr>
      <dsp:spPr>
        <a:xfrm rot="5330192">
          <a:off x="2608768" y="2349394"/>
          <a:ext cx="3095321" cy="603583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09240AC-786C-4BA1-9253-9E886F3C0D13}">
      <dsp:nvSpPr>
        <dsp:cNvPr id="0" name=""/>
        <dsp:cNvSpPr/>
      </dsp:nvSpPr>
      <dsp:spPr>
        <a:xfrm>
          <a:off x="1800194" y="142672"/>
          <a:ext cx="4680446" cy="864073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программы для изу</a:t>
          </a:r>
          <a:r>
            <a:rPr lang="ru-RU" altLang="en-US" sz="1800" b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ч</a:t>
          </a:r>
          <a:r>
            <a:rPr lang="ru-RU" sz="1800" b="1" kern="1200" dirty="0" smtClean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ения родного языка до завершения среднего образования</a:t>
          </a:r>
          <a:endParaRPr lang="en-US" sz="1800" b="1" kern="1200" dirty="0">
            <a:solidFill>
              <a:schemeClr val="bg1">
                <a:lumMod val="9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25502" y="167980"/>
        <a:ext cx="4629830" cy="813457"/>
      </dsp:txXfrm>
    </dsp:sp>
    <dsp:sp modelId="{85BE876A-BACC-4A6D-98B4-7C51CEBF22BD}">
      <dsp:nvSpPr>
        <dsp:cNvPr id="0" name=""/>
        <dsp:cNvSpPr/>
      </dsp:nvSpPr>
      <dsp:spPr>
        <a:xfrm rot="17081582" flipH="1">
          <a:off x="3836765" y="3308344"/>
          <a:ext cx="1837923" cy="603583"/>
        </a:xfrm>
        <a:prstGeom prst="leftArrow">
          <a:avLst/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8D6D0F5-71AB-436F-936E-3CBA28BB4260}">
      <dsp:nvSpPr>
        <dsp:cNvPr id="0" name=""/>
        <dsp:cNvSpPr/>
      </dsp:nvSpPr>
      <dsp:spPr>
        <a:xfrm>
          <a:off x="4469656" y="1510826"/>
          <a:ext cx="3552248" cy="940125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en-US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нормативные изменения, чтобы обеспечить учителей на родном языке</a:t>
          </a:r>
          <a:endParaRPr lang="en-US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97191" y="1538361"/>
        <a:ext cx="3497178" cy="885055"/>
      </dsp:txXfrm>
    </dsp:sp>
    <dsp:sp modelId="{A8E761F8-BC09-484D-8D70-470A7C57CE39}">
      <dsp:nvSpPr>
        <dsp:cNvPr id="0" name=""/>
        <dsp:cNvSpPr/>
      </dsp:nvSpPr>
      <dsp:spPr>
        <a:xfrm rot="6779565">
          <a:off x="7143517" y="4512570"/>
          <a:ext cx="606195" cy="603583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AFC8677-87F2-4ADC-AF3E-0C7E8FE9505C}">
      <dsp:nvSpPr>
        <dsp:cNvPr id="0" name=""/>
        <dsp:cNvSpPr/>
      </dsp:nvSpPr>
      <dsp:spPr>
        <a:xfrm>
          <a:off x="4970062" y="3455031"/>
          <a:ext cx="3236091" cy="982730"/>
        </a:xfrm>
        <a:prstGeom prst="roundRect">
          <a:avLst>
            <a:gd name="adj" fmla="val 10000"/>
          </a:avLst>
        </a:prstGeom>
        <a:solidFill>
          <a:schemeClr val="bg2">
            <a:lumMod val="2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обновление содержания учебных пособий</a:t>
          </a:r>
          <a:endParaRPr lang="en-US" sz="1800" b="1" kern="1200" dirty="0">
            <a:solidFill>
              <a:srgbClr val="FFFF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98845" y="3483814"/>
        <a:ext cx="3178525" cy="9251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81DCF3-84BB-492E-AB6D-04723E7AE7CB}">
      <dsp:nvSpPr>
        <dsp:cNvPr id="0" name=""/>
        <dsp:cNvSpPr/>
      </dsp:nvSpPr>
      <dsp:spPr>
        <a:xfrm>
          <a:off x="0" y="317291"/>
          <a:ext cx="829126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CDC4904-AC95-45AC-A989-F0B299BAF100}">
      <dsp:nvSpPr>
        <dsp:cNvPr id="0" name=""/>
        <dsp:cNvSpPr/>
      </dsp:nvSpPr>
      <dsp:spPr>
        <a:xfrm>
          <a:off x="415104" y="25235"/>
          <a:ext cx="7876159" cy="619920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bg-BG" sz="1800" b="1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программы для изучения родного языка до 12 класса</a:t>
          </a:r>
          <a:endParaRPr lang="en-US" sz="1800" b="1" kern="1200" dirty="0">
            <a:solidFill>
              <a:srgbClr val="7030A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5366" y="55497"/>
        <a:ext cx="7815635" cy="559396"/>
      </dsp:txXfrm>
    </dsp:sp>
    <dsp:sp modelId="{D1FA6B1C-8EFE-44C0-88B9-94444088E2F4}">
      <dsp:nvSpPr>
        <dsp:cNvPr id="0" name=""/>
        <dsp:cNvSpPr/>
      </dsp:nvSpPr>
      <dsp:spPr>
        <a:xfrm>
          <a:off x="0" y="1269852"/>
          <a:ext cx="829126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C884EAE-781D-4AF1-A14E-FE43F13A2B12}">
      <dsp:nvSpPr>
        <dsp:cNvPr id="0" name=""/>
        <dsp:cNvSpPr/>
      </dsp:nvSpPr>
      <dsp:spPr>
        <a:xfrm>
          <a:off x="419650" y="976016"/>
          <a:ext cx="7871613" cy="61992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altLang="bg-BG" sz="1600" b="1" kern="1200" dirty="0" smtClean="0">
              <a:solidFill>
                <a:srgbClr val="558ED5"/>
              </a:solidFill>
              <a:latin typeface="Arial" panose="020B0604020202020204" pitchFamily="34" charset="0"/>
              <a:cs typeface="Arial" panose="020B0604020202020204" pitchFamily="34" charset="0"/>
            </a:rPr>
            <a:t> межкультурное образование - неотъемлемая часть системы образования</a:t>
          </a:r>
          <a:endParaRPr lang="en-US" sz="1600" b="1" kern="1200" dirty="0">
            <a:solidFill>
              <a:srgbClr val="558ED5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9912" y="1006278"/>
        <a:ext cx="7811089" cy="559396"/>
      </dsp:txXfrm>
    </dsp:sp>
    <dsp:sp modelId="{2708D828-96C5-424B-83CC-CC0765A2212E}">
      <dsp:nvSpPr>
        <dsp:cNvPr id="0" name=""/>
        <dsp:cNvSpPr/>
      </dsp:nvSpPr>
      <dsp:spPr>
        <a:xfrm>
          <a:off x="0" y="2222412"/>
          <a:ext cx="829126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0DB246-1334-E648-8696-F8CF3EF8C5B3}">
      <dsp:nvSpPr>
        <dsp:cNvPr id="0" name=""/>
        <dsp:cNvSpPr/>
      </dsp:nvSpPr>
      <dsp:spPr>
        <a:xfrm>
          <a:off x="414563" y="1912452"/>
          <a:ext cx="5803884" cy="61992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дополнительное обучение на болгарском языке (учитель ассистент языка)</a:t>
          </a:r>
          <a:endParaRPr lang="en-US" sz="1600" b="1" kern="1200" dirty="0">
            <a:solidFill>
              <a:schemeClr val="tx2">
                <a:lumMod val="60000"/>
                <a:lumOff val="4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4825" y="1942714"/>
        <a:ext cx="5743360" cy="559396"/>
      </dsp:txXfrm>
    </dsp:sp>
    <dsp:sp modelId="{28CA8FDF-6DB9-4E51-8E94-50F1ABDC6780}">
      <dsp:nvSpPr>
        <dsp:cNvPr id="0" name=""/>
        <dsp:cNvSpPr/>
      </dsp:nvSpPr>
      <dsp:spPr>
        <a:xfrm>
          <a:off x="0" y="3174972"/>
          <a:ext cx="829126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27AF80D-BE7A-46BE-8AA9-68074DFF8E40}">
      <dsp:nvSpPr>
        <dsp:cNvPr id="0" name=""/>
        <dsp:cNvSpPr/>
      </dsp:nvSpPr>
      <dsp:spPr>
        <a:xfrm>
          <a:off x="413348" y="2865012"/>
          <a:ext cx="7874209" cy="619920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увеличение выпускников начального и среднего образования</a:t>
          </a:r>
          <a:endParaRPr lang="en-US" sz="1800" b="1" kern="1200" dirty="0">
            <a:solidFill>
              <a:schemeClr val="accent5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3610" y="2895274"/>
        <a:ext cx="7813685" cy="559396"/>
      </dsp:txXfrm>
    </dsp:sp>
    <dsp:sp modelId="{58C908FB-F30A-49D7-9D67-811A08B455F6}">
      <dsp:nvSpPr>
        <dsp:cNvPr id="0" name=""/>
        <dsp:cNvSpPr/>
      </dsp:nvSpPr>
      <dsp:spPr>
        <a:xfrm>
          <a:off x="0" y="4127532"/>
          <a:ext cx="829126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07B91E4-21F1-418E-A499-D22516CD1E95}">
      <dsp:nvSpPr>
        <dsp:cNvPr id="0" name=""/>
        <dsp:cNvSpPr/>
      </dsp:nvSpPr>
      <dsp:spPr>
        <a:xfrm>
          <a:off x="413348" y="3817572"/>
          <a:ext cx="7874151" cy="619920"/>
        </a:xfrm>
        <a:prstGeom prst="roundRect">
          <a:avLst/>
        </a:prstGeom>
        <a:solidFill>
          <a:srgbClr val="CCC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десегрегация</a:t>
          </a:r>
          <a:endParaRPr lang="en-US" sz="2100" b="1" kern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3610" y="3847834"/>
        <a:ext cx="7813627" cy="559396"/>
      </dsp:txXfrm>
    </dsp:sp>
    <dsp:sp modelId="{5001BE1F-0FA1-4107-B2E2-068D0F339254}">
      <dsp:nvSpPr>
        <dsp:cNvPr id="0" name=""/>
        <dsp:cNvSpPr/>
      </dsp:nvSpPr>
      <dsp:spPr>
        <a:xfrm>
          <a:off x="0" y="5080092"/>
          <a:ext cx="829126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9AA526A-E960-4E67-AE88-C8EA635DD120}">
      <dsp:nvSpPr>
        <dsp:cNvPr id="0" name=""/>
        <dsp:cNvSpPr/>
      </dsp:nvSpPr>
      <dsp:spPr>
        <a:xfrm>
          <a:off x="408085" y="4770132"/>
          <a:ext cx="7876159" cy="619920"/>
        </a:xfrm>
        <a:prstGeom prst="roundRect">
          <a:avLst/>
        </a:prstGeom>
        <a:solidFill>
          <a:srgbClr val="99C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учителя квалифицированны для работ</a:t>
          </a:r>
          <a:r>
            <a:rPr lang="ru-RU" altLang="bg-BG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ы</a:t>
          </a:r>
          <a:r>
            <a:rPr lang="ru-RU" sz="1800" b="1" kern="12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в мульти культурной среде</a:t>
          </a:r>
          <a:endParaRPr lang="en-US" sz="1800" b="1" kern="1200" dirty="0">
            <a:solidFill>
              <a:schemeClr val="tx2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8347" y="4800394"/>
        <a:ext cx="7815635" cy="55939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C0287-6753-4021-8596-D49A1EF23FE0}">
      <dsp:nvSpPr>
        <dsp:cNvPr id="0" name=""/>
        <dsp:cNvSpPr/>
      </dsp:nvSpPr>
      <dsp:spPr>
        <a:xfrm>
          <a:off x="3257130" y="1828799"/>
          <a:ext cx="1863248" cy="901400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деятельности</a:t>
          </a:r>
          <a:endParaRPr lang="en-U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29996" y="1960806"/>
        <a:ext cx="1317516" cy="637386"/>
      </dsp:txXfrm>
    </dsp:sp>
    <dsp:sp modelId="{4756DF4E-ADA4-4B3E-9313-D0850F078081}">
      <dsp:nvSpPr>
        <dsp:cNvPr id="0" name=""/>
        <dsp:cNvSpPr/>
      </dsp:nvSpPr>
      <dsp:spPr>
        <a:xfrm rot="5361877">
          <a:off x="4011721" y="1318025"/>
          <a:ext cx="337227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10800000">
        <a:off x="4061744" y="1348325"/>
        <a:ext cx="236059" cy="242645"/>
      </dsp:txXfrm>
    </dsp:sp>
    <dsp:sp modelId="{7B74FC2E-B814-4F99-95E7-7536322A6E2B}">
      <dsp:nvSpPr>
        <dsp:cNvPr id="0" name=""/>
        <dsp:cNvSpPr/>
      </dsp:nvSpPr>
      <dsp:spPr>
        <a:xfrm>
          <a:off x="1505808" y="3134"/>
          <a:ext cx="5328594" cy="1189434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государственн</a:t>
          </a:r>
          <a:r>
            <a:rPr lang="ru-RU" altLang="bg-BG" sz="2000" b="1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ый</a:t>
          </a:r>
          <a:r>
            <a:rPr lang="bg-BG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бюджет</a:t>
          </a:r>
          <a:endParaRPr lang="en-U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86163" y="177323"/>
        <a:ext cx="3767884" cy="841056"/>
      </dsp:txXfrm>
    </dsp:sp>
    <dsp:sp modelId="{33EF5F80-0A09-42F7-A5D6-5F0F97680127}">
      <dsp:nvSpPr>
        <dsp:cNvPr id="0" name=""/>
        <dsp:cNvSpPr/>
      </dsp:nvSpPr>
      <dsp:spPr>
        <a:xfrm rot="10746030">
          <a:off x="5218112" y="2045544"/>
          <a:ext cx="408625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5339427" y="2125473"/>
        <a:ext cx="287303" cy="242645"/>
      </dsp:txXfrm>
    </dsp:sp>
    <dsp:sp modelId="{EBAF466D-C40B-4AA3-931C-75DDDC63FB16}">
      <dsp:nvSpPr>
        <dsp:cNvPr id="0" name=""/>
        <dsp:cNvSpPr/>
      </dsp:nvSpPr>
      <dsp:spPr>
        <a:xfrm>
          <a:off x="5742754" y="1612785"/>
          <a:ext cx="2486845" cy="1189434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ОП НОИР</a:t>
          </a:r>
          <a:endParaRPr lang="en-U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6944" y="1786974"/>
        <a:ext cx="1758465" cy="841056"/>
      </dsp:txXfrm>
    </dsp:sp>
    <dsp:sp modelId="{5F413573-3FE3-413A-B02D-99134BEFF7FD}">
      <dsp:nvSpPr>
        <dsp:cNvPr id="0" name=""/>
        <dsp:cNvSpPr/>
      </dsp:nvSpPr>
      <dsp:spPr>
        <a:xfrm rot="16320197">
          <a:off x="3993379" y="2822024"/>
          <a:ext cx="321777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10800000">
        <a:off x="4039958" y="2951142"/>
        <a:ext cx="225244" cy="242645"/>
      </dsp:txXfrm>
    </dsp:sp>
    <dsp:sp modelId="{89D9E5F5-E2EE-4197-99D5-847A9BB46BEF}">
      <dsp:nvSpPr>
        <dsp:cNvPr id="0" name=""/>
        <dsp:cNvSpPr/>
      </dsp:nvSpPr>
      <dsp:spPr>
        <a:xfrm>
          <a:off x="1591984" y="3336528"/>
          <a:ext cx="5040561" cy="1189434"/>
        </a:xfrm>
        <a:prstGeom prst="ellipse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/>
            <a:t>ПРОГРАМНОЕ ФИНАНСИРОВАНИЕ ВНЕ ЕС</a:t>
          </a:r>
          <a:endParaRPr lang="en-US" sz="2000" b="1" kern="1200" dirty="0"/>
        </a:p>
      </dsp:txBody>
      <dsp:txXfrm>
        <a:off x="2330157" y="3510717"/>
        <a:ext cx="3564215" cy="841056"/>
      </dsp:txXfrm>
    </dsp:sp>
    <dsp:sp modelId="{0900AF97-E64D-4247-AE4D-1A467973E2F7}">
      <dsp:nvSpPr>
        <dsp:cNvPr id="0" name=""/>
        <dsp:cNvSpPr/>
      </dsp:nvSpPr>
      <dsp:spPr>
        <a:xfrm rot="12864">
          <a:off x="2818646" y="2061601"/>
          <a:ext cx="424191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10800000">
        <a:off x="2818646" y="2142255"/>
        <a:ext cx="302869" cy="242645"/>
      </dsp:txXfrm>
    </dsp:sp>
    <dsp:sp modelId="{6EC197F8-05F2-417E-9323-4A8871FD5A8F}">
      <dsp:nvSpPr>
        <dsp:cNvPr id="0" name=""/>
        <dsp:cNvSpPr/>
      </dsp:nvSpPr>
      <dsp:spPr>
        <a:xfrm>
          <a:off x="82356" y="1540764"/>
          <a:ext cx="2708068" cy="1402866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другие оперативные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програми</a:t>
          </a:r>
          <a:endParaRPr lang="en-U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8943" y="1746209"/>
        <a:ext cx="1914894" cy="991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effectLst/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F37E65A-70F8-CD44-A4C4-B36CC04FA997}" type="datetimeFigureOut">
              <a:rPr lang="bg-BG"/>
              <a:pPr/>
              <a:t>8.10.2015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effectLst/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47B9415-EDBE-7242-BE61-ED591FF27FEC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93810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effectLst/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3C79F40-209B-C04B-AB71-84B6C63B985D}" type="datetimeFigureOut">
              <a:rPr lang="bg-BG"/>
              <a:pPr/>
              <a:t>8.10.2015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g-BG" noProof="0" smtClean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effectLst/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EA4E2A1-3447-604D-9040-22D108D96AA9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84625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bg-BG" b="1" u="sng">
                <a:latin typeface="Calibri" charset="0"/>
              </a:rPr>
              <a:t>НСИ – преброяване 2011 г.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0C46383-3685-8E44-9BE7-EE7412746E1B}" type="slidenum">
              <a:rPr lang="bg-BG"/>
              <a:pPr/>
              <a:t>3</a:t>
            </a:fld>
            <a:endParaRPr lang="bg-B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>
                <a:latin typeface="Calibri" charset="0"/>
              </a:rPr>
              <a:t>* </a:t>
            </a:r>
            <a:r>
              <a:rPr lang="bg-BG" b="1">
                <a:latin typeface="Calibri" charset="0"/>
              </a:rPr>
              <a:t>Професионалният профил на този учител е различен от профила на Помощника на учителя</a:t>
            </a:r>
            <a:r>
              <a:rPr lang="bg-BG">
                <a:latin typeface="Calibri" charset="0"/>
              </a:rPr>
              <a:t> - той е с педагогическа правоспособност (предучилищна и началноучилищна педагогика), с познания върху езика и културата на децата от етническите малцинства за да: подпома­га учениците да усвоят урока по български език (при нужда и по други дисциплини) и в сътрудничество със съответните учители; </a:t>
            </a:r>
            <a:r>
              <a:rPr lang="bg-BG" b="1">
                <a:latin typeface="Calibri" charset="0"/>
              </a:rPr>
              <a:t>да</a:t>
            </a:r>
            <a:r>
              <a:rPr lang="bg-BG">
                <a:latin typeface="Calibri" charset="0"/>
              </a:rPr>
              <a:t> работи в сътрудничество с учителя по български език (при нужда и по други дисциплини), както и с класния ръководител, с цел съвместно обсъждане и изготвяне на съвместни насоки за работа с всяко нуждаещо се дете; планира съвместно с другите учители, подготвя и провежда обучителни сесии за отделни деца или за групи от деца, съобразно потребностите;  оценява текущо езиковите постижения и дефицити на децата във връзка с българския език и оказва помощ при запълването им; подпомага връзката между семейството и училището във връзка с усвояваното учебно съдържание; подготвя  информация за посещения на експерти и оценители; участва в изготвянето на проекти за финансиране, както и всички други релевантни дейности.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FE1D15A-012E-2B4A-B55A-A66DC8282373}" type="slidenum">
              <a:rPr lang="bg-BG"/>
              <a:pPr/>
              <a:t>10</a:t>
            </a:fld>
            <a:endParaRPr lang="bg-B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b="1">
                <a:latin typeface="Calibri" charset="0"/>
              </a:rPr>
              <a:t>Професионалният профил на този учител е различен от профила на Помощника на учителя</a:t>
            </a:r>
            <a:r>
              <a:rPr lang="bg-BG">
                <a:latin typeface="Calibri" charset="0"/>
              </a:rPr>
              <a:t> - той е с педагогическа правоспособност (предучилищна и началноучилищна педагогика), с познания върху езика и културата на децата от етническите малцинства за да: подпома­га учениците да усвоят урока по български език (при нужда и по други дисциплини) и в сътрудничество със съответните учители; </a:t>
            </a:r>
            <a:r>
              <a:rPr lang="bg-BG" b="1">
                <a:latin typeface="Calibri" charset="0"/>
              </a:rPr>
              <a:t>да</a:t>
            </a:r>
            <a:r>
              <a:rPr lang="bg-BG">
                <a:latin typeface="Calibri" charset="0"/>
              </a:rPr>
              <a:t> работи в сътрудничество с учителя по български език (при нужда и по други дисциплини), както и с класния ръководител, с цел съвместно обсъждане и изготвяне на съвместни насоки за работа с всяко нуждаещо се дете; планира съвместно с другите учители, подготвя и провежда обучителни сесии за отделни деца или за групи от деца, съобразно потребностите;  оценява текущо езиковите постижения и дефицити на децата във връзка с българския език и оказва помощ при запълването им; подпомага връзката между семейството и училището във връзка с усвояваното учебно съдържание; подготвя  информация за посещения на експерти и оценители; участва в изготвянето на проекти за финансиране, както и всички други релевантни дейности.</a:t>
            </a:r>
          </a:p>
          <a:p>
            <a:endParaRPr lang="bg-BG">
              <a:latin typeface="Calibri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1C601D7-D870-B443-8D7C-7B1473851CAB}" type="slidenum">
              <a:rPr lang="bg-BG"/>
              <a:pPr/>
              <a:t>13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44DF0E-E9A6-C846-A1EB-F65DBBCEFAAE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2746C-DC7D-D44F-ABB9-52A89FA3FE1C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80411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8A6848-AE67-8C45-9F3E-9938B2A4B984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C849C-1FC2-CA41-80A3-13C24650DFE2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71778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F40B25-70CE-5E4D-9CED-0BC00851F1DC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52999-EE94-7249-B9CE-AFACB6595667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2972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61972D-199B-624D-822C-F65CDAE0ADF1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E2DCA-E7FC-C043-893A-8C2A74796826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843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60CD57-1EF7-034C-9895-A87F102C10B0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A5D5F-6096-2644-BB30-B244412D4410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41843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7503D9-3F30-FD42-8502-682883044F67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98E3B-9F19-9A4D-B4F3-E01EDA343CBB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9214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8A2FA1-2C46-FD48-8567-BE36DC0187F7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DC3605-8F7D-CA48-96AC-D59D0981ED9D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785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A8EC3F-3731-5F4E-97B3-9283A616474F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B98E7-CDFE-CE4B-93E0-D9A18CC5AB70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7724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497C4E-ED6D-2446-A7A7-1089FFB802FA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87A4E-EDEE-7B4D-942F-3641931D47BE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1792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FC9767-9327-DB45-9A69-72BAE11609B9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43A92-A974-A44F-B1ED-8CB882F13805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75538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09EF64-0300-5646-A4A4-81BFC9536A3D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78097-52F3-684E-BF00-3E5DFC2B42AC}" type="slidenum">
              <a:rPr lang="fr-CA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15646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6E04FE6-0DF6-0347-B196-DC4041B7CF32}" type="datetimeFigureOut">
              <a:rPr lang="fr-FR"/>
              <a:pPr/>
              <a:t>08/10/2015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effectLst/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CF7AD8E7-677F-A240-86E1-A1B3EE5CA7BE}" type="slidenum">
              <a:rPr lang="fr-CA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 idx="4294967295"/>
          </p:nvPr>
        </p:nvSpPr>
        <p:spPr>
          <a:xfrm>
            <a:off x="160338" y="908050"/>
            <a:ext cx="9036050" cy="374491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Стратегия образовательной интеграции для детей и учащихся этнических меньшинств</a:t>
            </a:r>
            <a:r>
              <a:rPr lang="ru-RU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ru-RU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</a:br>
            <a:r>
              <a:rPr lang="ru-RU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2015-2020</a:t>
            </a:r>
            <a:endParaRPr lang="fr-CA" sz="3600" b="1" dirty="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4294967295"/>
          </p:nvPr>
        </p:nvSpPr>
        <p:spPr>
          <a:xfrm>
            <a:off x="1042988" y="4941888"/>
            <a:ext cx="7272337" cy="1582737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uk-UA" sz="2000" b="1" dirty="0" smtClean="0">
                <a:solidFill>
                  <a:schemeClr val="tx2"/>
                </a:solidFill>
                <a:latin typeface="Arial" charset="0"/>
                <a:cs typeface="Times New Roman" charset="0"/>
              </a:rPr>
              <a:t>МИНИСТЕРСТВО ОБРАЗОВАНИЯ И НАУКИ БОЛГАРИИ</a:t>
            </a:r>
            <a:endParaRPr lang="bg-BG" sz="2000" b="1" dirty="0">
              <a:solidFill>
                <a:schemeClr val="tx2"/>
              </a:solidFill>
              <a:latin typeface="Arial" charset="0"/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360362"/>
          </a:xfrm>
        </p:spPr>
        <p:txBody>
          <a:bodyPr/>
          <a:lstStyle/>
          <a:p>
            <a:r>
              <a:rPr lang="uk-UA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ДЕЯТЕЛЬНОСТИ:</a:t>
            </a:r>
            <a:endParaRPr lang="en-US" sz="2800" b="1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Arial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993470"/>
              </p:ext>
            </p:extLst>
          </p:nvPr>
        </p:nvGraphicFramePr>
        <p:xfrm>
          <a:off x="395536" y="548680"/>
          <a:ext cx="822960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431800"/>
          </a:xfrm>
        </p:spPr>
        <p:txBody>
          <a:bodyPr/>
          <a:lstStyle/>
          <a:p>
            <a:r>
              <a:rPr lang="uk-UA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ДЕЯТЕЛЬНОСТИ:</a:t>
            </a:r>
            <a:endParaRPr lang="en-US" sz="2800" b="1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Arial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8316991"/>
              </p:ext>
            </p:extLst>
          </p:nvPr>
        </p:nvGraphicFramePr>
        <p:xfrm>
          <a:off x="395536" y="548680"/>
          <a:ext cx="822960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360362"/>
          </a:xfrm>
        </p:spPr>
        <p:txBody>
          <a:bodyPr/>
          <a:lstStyle/>
          <a:p>
            <a:r>
              <a:rPr lang="bg-BG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ДЕЯТЕЛ</a:t>
            </a:r>
            <a:r>
              <a:rPr lang="uk-UA" sz="28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Ь</a:t>
            </a:r>
            <a:r>
              <a:rPr lang="bg-BG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НОСТИ:</a:t>
            </a:r>
            <a:endParaRPr lang="en-US" sz="2800" b="1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Arial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4793526"/>
              </p:ext>
            </p:extLst>
          </p:nvPr>
        </p:nvGraphicFramePr>
        <p:xfrm>
          <a:off x="395536" y="548680"/>
          <a:ext cx="822960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uk-UA" sz="3600" b="1" dirty="0">
                <a:solidFill>
                  <a:srgbClr val="77933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ОЖИДАЕМЫЕ РЕЗУЛЬТАТЫ</a:t>
            </a:r>
            <a:endParaRPr lang="en-US" sz="3600" dirty="0">
              <a:solidFill>
                <a:srgbClr val="77933C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Arial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3978977"/>
              </p:ext>
            </p:extLst>
          </p:nvPr>
        </p:nvGraphicFramePr>
        <p:xfrm>
          <a:off x="457200" y="980728"/>
          <a:ext cx="8291264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bg-BG" sz="3600" b="1" dirty="0" smtClean="0">
                <a:solidFill>
                  <a:srgbClr val="604A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Источники финансирования </a:t>
            </a:r>
            <a:endParaRPr lang="en-US" sz="3600" b="1" dirty="0">
              <a:solidFill>
                <a:srgbClr val="604A7B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5803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 b="1" dirty="0" smtClean="0">
                <a:solidFill>
                  <a:srgbClr val="215968"/>
                </a:solidFill>
                <a:latin typeface="Arial" charset="0"/>
                <a:cs typeface="Arial" charset="0"/>
              </a:rPr>
              <a:t>индикаторы для реализации Стратегии </a:t>
            </a:r>
            <a:endParaRPr lang="en-US" sz="4000" b="1" dirty="0">
              <a:solidFill>
                <a:srgbClr val="215968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5850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333375"/>
            <a:ext cx="8642350" cy="62642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1800" b="1" dirty="0" smtClean="0">
                <a:latin typeface="Times New Roman" charset="0"/>
                <a:cs typeface="Times New Roman" charset="0"/>
              </a:rPr>
              <a:t>Индикаторы исполнения:</a:t>
            </a:r>
            <a:endParaRPr lang="ru-RU" sz="1800" b="1" dirty="0">
              <a:latin typeface="Times New Roman" charset="0"/>
              <a:cs typeface="Times New Roman" charset="0"/>
            </a:endParaRPr>
          </a:p>
          <a:p>
            <a:pPr marL="0" indent="0"/>
            <a:r>
              <a:rPr lang="ru-RU" sz="1800" dirty="0">
                <a:latin typeface="Times New Roman" charset="0"/>
                <a:cs typeface="Times New Roman" charset="0"/>
              </a:rPr>
              <a:t>Количество детских садов, которые реализуют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специфические меры </a:t>
            </a:r>
            <a:r>
              <a:rPr lang="ru-RU" sz="1800" dirty="0">
                <a:latin typeface="Times New Roman" charset="0"/>
                <a:cs typeface="Times New Roman" charset="0"/>
              </a:rPr>
              <a:t>д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ля детей </a:t>
            </a:r>
            <a:r>
              <a:rPr lang="ru-RU" sz="1800" dirty="0">
                <a:latin typeface="Times New Roman" charset="0"/>
                <a:cs typeface="Times New Roman" charset="0"/>
              </a:rPr>
              <a:t>в возрасте от 3 до 5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лет, представителей этнических меньшинств, чтобы задержаться </a:t>
            </a:r>
            <a:r>
              <a:rPr lang="ru-RU" sz="1800" dirty="0">
                <a:latin typeface="Times New Roman" charset="0"/>
                <a:cs typeface="Times New Roman" charset="0"/>
              </a:rPr>
              <a:t>в системе образования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;</a:t>
            </a:r>
          </a:p>
          <a:p>
            <a:pPr marL="0" indent="0"/>
            <a:r>
              <a:rPr lang="ru-RU" sz="1800" dirty="0">
                <a:latin typeface="Times New Roman" charset="0"/>
                <a:cs typeface="Times New Roman" charset="0"/>
              </a:rPr>
              <a:t>Количество родителей этнических меньшинств, чьи дети не посещают детский сад или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регулярную </a:t>
            </a:r>
            <a:r>
              <a:rPr lang="ru-RU" sz="1800" dirty="0">
                <a:latin typeface="Times New Roman" charset="0"/>
                <a:cs typeface="Times New Roman" charset="0"/>
              </a:rPr>
              <a:t>школу,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получивших </a:t>
            </a:r>
            <a:r>
              <a:rPr lang="ru-RU" sz="1800" dirty="0">
                <a:latin typeface="Times New Roman" charset="0"/>
                <a:cs typeface="Times New Roman" charset="0"/>
              </a:rPr>
              <a:t>консультации для развития родительских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умений;</a:t>
            </a:r>
          </a:p>
          <a:p>
            <a:pPr marL="0" indent="0"/>
            <a:r>
              <a:rPr lang="ru-RU" sz="1800" dirty="0">
                <a:latin typeface="Times New Roman" charset="0"/>
                <a:cs typeface="Times New Roman" charset="0"/>
              </a:rPr>
              <a:t>Количество школ, реализующих меры для лучшего охвата и удержания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в системе образования детей из этнических меньшинств в </a:t>
            </a:r>
            <a:r>
              <a:rPr lang="ru-RU" sz="1800" dirty="0">
                <a:latin typeface="Times New Roman" charset="0"/>
                <a:cs typeface="Times New Roman" charset="0"/>
              </a:rPr>
              <a:t>возрасте от 7 до 16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лет;</a:t>
            </a:r>
          </a:p>
          <a:p>
            <a:pPr marL="0" indent="0"/>
            <a:r>
              <a:rPr lang="ru-RU" sz="1800" dirty="0" smtClean="0">
                <a:latin typeface="Times New Roman" charset="0"/>
                <a:cs typeface="Times New Roman" charset="0"/>
              </a:rPr>
              <a:t>Количество детей </a:t>
            </a:r>
            <a:r>
              <a:rPr lang="ru-RU" sz="1800" dirty="0">
                <a:latin typeface="Times New Roman" charset="0"/>
                <a:cs typeface="Times New Roman" charset="0"/>
              </a:rPr>
              <a:t>в возрасте от 7 до 16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лет из </a:t>
            </a:r>
            <a:r>
              <a:rPr lang="ru-RU" sz="1800" dirty="0">
                <a:latin typeface="Times New Roman" charset="0"/>
                <a:cs typeface="Times New Roman" charset="0"/>
              </a:rPr>
              <a:t>этнических меньшинств,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интегрированных  в массовых школ;</a:t>
            </a:r>
          </a:p>
          <a:p>
            <a:pPr marL="0" indent="0"/>
            <a:r>
              <a:rPr lang="ru-RU" sz="1800" dirty="0" smtClean="0">
                <a:latin typeface="Times New Roman" charset="0"/>
                <a:cs typeface="Times New Roman" charset="0"/>
              </a:rPr>
              <a:t>Количество детей </a:t>
            </a:r>
            <a:r>
              <a:rPr lang="ru-RU" sz="1800" dirty="0">
                <a:latin typeface="Times New Roman" charset="0"/>
                <a:cs typeface="Times New Roman" charset="0"/>
              </a:rPr>
              <a:t>в возрасте от 7 до 16 лет этнических меньшинств, участвующих в программах по профилактике раннего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бросания </a:t>
            </a:r>
            <a:r>
              <a:rPr lang="ru-RU" sz="1800" dirty="0">
                <a:latin typeface="Times New Roman" charset="0"/>
                <a:cs typeface="Times New Roman" charset="0"/>
              </a:rPr>
              <a:t>школы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;</a:t>
            </a:r>
          </a:p>
          <a:p>
            <a:pPr marL="0" indent="0"/>
            <a:r>
              <a:rPr lang="ru-RU" sz="1800" dirty="0" smtClean="0">
                <a:latin typeface="Times New Roman" charset="0"/>
                <a:cs typeface="Times New Roman" charset="0"/>
              </a:rPr>
              <a:t>Количество детей </a:t>
            </a:r>
            <a:r>
              <a:rPr lang="ru-RU" sz="1800" dirty="0">
                <a:latin typeface="Times New Roman" charset="0"/>
                <a:cs typeface="Times New Roman" charset="0"/>
              </a:rPr>
              <a:t>в возрасте от 7 до 16 лет этнических меньшинств, участвующих в программах по реинтеграции в системе образования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;</a:t>
            </a:r>
          </a:p>
          <a:p>
            <a:pPr marL="0" indent="0"/>
            <a:r>
              <a:rPr lang="ru-RU" sz="1800" dirty="0">
                <a:latin typeface="Times New Roman" charset="0"/>
                <a:cs typeface="Times New Roman" charset="0"/>
              </a:rPr>
              <a:t>Количество специалистов в области образования, участвующих в обучении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для развития навыков для </a:t>
            </a:r>
            <a:r>
              <a:rPr lang="ru-RU" sz="1800" dirty="0">
                <a:latin typeface="Times New Roman" charset="0"/>
                <a:cs typeface="Times New Roman" charset="0"/>
              </a:rPr>
              <a:t>работы в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мульти культурной </a:t>
            </a:r>
            <a:r>
              <a:rPr lang="ru-RU" sz="1800" dirty="0">
                <a:latin typeface="Times New Roman" charset="0"/>
                <a:cs typeface="Times New Roman" charset="0"/>
              </a:rPr>
              <a:t>среде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;</a:t>
            </a:r>
          </a:p>
          <a:p>
            <a:pPr marL="0" indent="0"/>
            <a:r>
              <a:rPr lang="ru-RU" sz="1800" dirty="0">
                <a:latin typeface="Times New Roman" charset="0"/>
                <a:cs typeface="Times New Roman" charset="0"/>
              </a:rPr>
              <a:t>Количество детей, обучающихся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 на‘родной язык’;</a:t>
            </a:r>
          </a:p>
          <a:p>
            <a:pPr marL="0" indent="0"/>
            <a:r>
              <a:rPr lang="ru-RU" sz="1800" dirty="0">
                <a:latin typeface="Times New Roman" charset="0"/>
                <a:cs typeface="Times New Roman" charset="0"/>
              </a:rPr>
              <a:t>Количество учителей, прошедших квалификацию для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преподавания на родном языке</a:t>
            </a:r>
            <a:endParaRPr lang="bg-BG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260350"/>
            <a:ext cx="8640762" cy="6264275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 smtClean="0">
                <a:latin typeface="Times New Roman" charset="0"/>
                <a:cs typeface="Times New Roman" charset="0"/>
              </a:rPr>
              <a:t>Индикаторы </a:t>
            </a:r>
            <a:r>
              <a:rPr lang="ru-RU" sz="1800" b="1" dirty="0">
                <a:latin typeface="Times New Roman" charset="0"/>
                <a:cs typeface="Times New Roman" charset="0"/>
              </a:rPr>
              <a:t>исполнения:</a:t>
            </a:r>
          </a:p>
          <a:p>
            <a:r>
              <a:rPr lang="ru-RU" sz="1800" dirty="0" smtClean="0">
                <a:latin typeface="Times New Roman" charset="0"/>
                <a:cs typeface="Times New Roman" charset="0"/>
              </a:rPr>
              <a:t>Доля </a:t>
            </a:r>
            <a:r>
              <a:rPr lang="ru-RU" sz="1800" dirty="0">
                <a:latin typeface="Times New Roman" charset="0"/>
                <a:cs typeface="Times New Roman" charset="0"/>
              </a:rPr>
              <a:t>детей в возрасте от 3 до 5 лет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посещающие </a:t>
            </a:r>
            <a:r>
              <a:rPr lang="ru-RU" sz="1800" dirty="0">
                <a:latin typeface="Times New Roman" charset="0"/>
                <a:cs typeface="Times New Roman" charset="0"/>
              </a:rPr>
              <a:t>детский сад;</a:t>
            </a:r>
          </a:p>
          <a:p>
            <a:r>
              <a:rPr lang="ru-RU" sz="1800" dirty="0">
                <a:latin typeface="Times New Roman" charset="0"/>
                <a:cs typeface="Times New Roman" charset="0"/>
              </a:rPr>
              <a:t>Д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оля </a:t>
            </a:r>
            <a:r>
              <a:rPr lang="ru-RU" sz="1800" dirty="0">
                <a:latin typeface="Times New Roman" charset="0"/>
                <a:cs typeface="Times New Roman" charset="0"/>
              </a:rPr>
              <a:t>детей, подлежащих обязательному дошкольного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 образования (от </a:t>
            </a:r>
            <a:r>
              <a:rPr lang="ru-RU" sz="1800" dirty="0">
                <a:latin typeface="Times New Roman" charset="0"/>
                <a:cs typeface="Times New Roman" charset="0"/>
              </a:rPr>
              <a:t>5 до 6 лет),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посещающих детский сад;</a:t>
            </a:r>
            <a:endParaRPr lang="ru-RU" sz="1800" dirty="0">
              <a:latin typeface="Times New Roman" charset="0"/>
              <a:cs typeface="Times New Roman" charset="0"/>
            </a:endParaRPr>
          </a:p>
          <a:p>
            <a:r>
              <a:rPr lang="ru-RU" sz="1800" dirty="0" smtClean="0">
                <a:latin typeface="Times New Roman" charset="0"/>
                <a:cs typeface="Times New Roman" charset="0"/>
              </a:rPr>
              <a:t>Доля </a:t>
            </a:r>
            <a:r>
              <a:rPr lang="ru-RU" sz="1800" dirty="0">
                <a:latin typeface="Times New Roman" charset="0"/>
                <a:cs typeface="Times New Roman" charset="0"/>
              </a:rPr>
              <a:t>детей, подлежащих обязательному образованию (от 7 до 16 лет), охваченных в школе - классы или этапы (класс I-IV и класс V-VIII)</a:t>
            </a:r>
          </a:p>
          <a:p>
            <a:r>
              <a:rPr lang="ru-RU" sz="1800" dirty="0">
                <a:latin typeface="Times New Roman" charset="0"/>
                <a:cs typeface="Times New Roman" charset="0"/>
              </a:rPr>
              <a:t>Доля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исключения из </a:t>
            </a:r>
            <a:r>
              <a:rPr lang="ru-RU" sz="1800" dirty="0">
                <a:latin typeface="Times New Roman" charset="0"/>
                <a:cs typeface="Times New Roman" charset="0"/>
              </a:rPr>
              <a:t>школы в течение одного учебного года;</a:t>
            </a:r>
          </a:p>
          <a:p>
            <a:r>
              <a:rPr lang="ru-RU" sz="1800" dirty="0">
                <a:latin typeface="Times New Roman" charset="0"/>
                <a:cs typeface="Times New Roman" charset="0"/>
              </a:rPr>
              <a:t>Доля выпускников </a:t>
            </a:r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  <a:latin typeface="Times New Roman" charset="0"/>
                <a:cs typeface="Times New Roman" charset="0"/>
              </a:rPr>
              <a:t>базового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charset="0"/>
                <a:cs typeface="Times New Roman" charset="0"/>
              </a:rPr>
              <a:t>образования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 которые продолжили </a:t>
            </a:r>
            <a:r>
              <a:rPr lang="ru-RU" sz="1800" dirty="0">
                <a:latin typeface="Times New Roman" charset="0"/>
                <a:cs typeface="Times New Roman" charset="0"/>
              </a:rPr>
              <a:t>свое образование в средней школе в том же календарном году;</a:t>
            </a:r>
          </a:p>
          <a:p>
            <a:r>
              <a:rPr lang="ru-RU" sz="1800" dirty="0">
                <a:latin typeface="Times New Roman" charset="0"/>
                <a:cs typeface="Times New Roman" charset="0"/>
              </a:rPr>
              <a:t>Доля учителей, подготовленных к работе в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мультикультурной </a:t>
            </a:r>
            <a:r>
              <a:rPr lang="ru-RU" sz="1800" dirty="0">
                <a:latin typeface="Times New Roman" charset="0"/>
                <a:cs typeface="Times New Roman" charset="0"/>
              </a:rPr>
              <a:t>среде;</a:t>
            </a:r>
          </a:p>
          <a:p>
            <a:r>
              <a:rPr lang="ru-RU" sz="1800" dirty="0">
                <a:latin typeface="Times New Roman" charset="0"/>
                <a:cs typeface="Times New Roman" charset="0"/>
              </a:rPr>
              <a:t>Результаты национального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внешнего оценивания учеников по болгарскому языку </a:t>
            </a:r>
            <a:r>
              <a:rPr lang="ru-RU" sz="1800" dirty="0">
                <a:latin typeface="Times New Roman" charset="0"/>
                <a:cs typeface="Times New Roman" charset="0"/>
              </a:rPr>
              <a:t>и литературе и другим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предметам;</a:t>
            </a:r>
            <a:endParaRPr lang="ru-RU" sz="1800" dirty="0">
              <a:latin typeface="Times New Roman" charset="0"/>
              <a:cs typeface="Times New Roman" charset="0"/>
            </a:endParaRPr>
          </a:p>
          <a:p>
            <a:r>
              <a:rPr lang="ru-RU" sz="1800" dirty="0">
                <a:latin typeface="Times New Roman" charset="0"/>
                <a:cs typeface="Times New Roman" charset="0"/>
              </a:rPr>
              <a:t>Средний балл внешней оценки при завершении начального образования (класс IV), общая или по отдельности на болгарском языке и литературе, математике, человека и природы, человека и общества;</a:t>
            </a:r>
          </a:p>
          <a:p>
            <a:r>
              <a:rPr lang="ru-RU" sz="1800" dirty="0">
                <a:latin typeface="Times New Roman" charset="0"/>
                <a:cs typeface="Times New Roman" charset="0"/>
              </a:rPr>
              <a:t>Доля 16-летних, которые прошли начальное образование;</a:t>
            </a:r>
          </a:p>
          <a:p>
            <a:r>
              <a:rPr lang="ru-RU" sz="1800" dirty="0">
                <a:latin typeface="Times New Roman" charset="0"/>
                <a:cs typeface="Times New Roman" charset="0"/>
              </a:rPr>
              <a:t>Количество закрытых школах и детских садах, расположенных в отдельных жилых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районах, </a:t>
            </a:r>
            <a:r>
              <a:rPr lang="ru-RU" sz="1800" dirty="0">
                <a:latin typeface="Times New Roman" charset="0"/>
                <a:cs typeface="Times New Roman" charset="0"/>
              </a:rPr>
              <a:t>заселенных </a:t>
            </a:r>
            <a:r>
              <a:rPr lang="ru-RU" sz="1800" dirty="0" smtClean="0">
                <a:latin typeface="Times New Roman" charset="0"/>
                <a:cs typeface="Times New Roman" charset="0"/>
              </a:rPr>
              <a:t>цыганами.</a:t>
            </a:r>
            <a:endParaRPr lang="ru-RU" sz="1800" dirty="0">
              <a:solidFill>
                <a:srgbClr val="FF0000"/>
              </a:solidFill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23850" y="115888"/>
            <a:ext cx="8362950" cy="792162"/>
          </a:xfrm>
        </p:spPr>
        <p:txBody>
          <a:bodyPr/>
          <a:lstStyle/>
          <a:p>
            <a:r>
              <a:rPr lang="ru-RU" sz="3200" b="1" dirty="0" smtClean="0">
                <a:latin typeface="Calibri" charset="0"/>
              </a:rPr>
              <a:t>Координация реализации стратегии</a:t>
            </a:r>
            <a:endParaRPr lang="bg-BG" sz="3200" b="1" dirty="0">
              <a:latin typeface="Calibri" charset="0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3959814"/>
              </p:ext>
            </p:extLst>
          </p:nvPr>
        </p:nvGraphicFramePr>
        <p:xfrm>
          <a:off x="251520" y="1124744"/>
          <a:ext cx="856895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endParaRPr lang="bg-BG" sz="5400" b="1" dirty="0">
              <a:solidFill>
                <a:srgbClr val="40404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  <a:p>
            <a:pPr marL="0" indent="0" algn="ctr">
              <a:buFont typeface="Arial" charset="0"/>
              <a:buNone/>
            </a:pPr>
            <a:r>
              <a:rPr lang="bg-BG" sz="5400" b="1" dirty="0" smtClean="0">
                <a:solidFill>
                  <a:srgbClr val="40404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СПАСИБО ЗА </a:t>
            </a:r>
            <a:endParaRPr lang="bg-BG" sz="5400" b="1" dirty="0">
              <a:solidFill>
                <a:srgbClr val="40404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  <a:p>
            <a:pPr marL="0" indent="0" algn="ctr">
              <a:buFont typeface="Arial" charset="0"/>
              <a:buNone/>
            </a:pPr>
            <a:r>
              <a:rPr lang="bg-BG" sz="5400" b="1" dirty="0" smtClean="0">
                <a:solidFill>
                  <a:srgbClr val="40404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ВНИМАНИЕ!</a:t>
            </a:r>
            <a:endParaRPr lang="bg-BG" sz="5400" b="1" dirty="0">
              <a:solidFill>
                <a:srgbClr val="40404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  <a:p>
            <a:pPr marL="0" indent="0">
              <a:buFont typeface="Arial" charset="0"/>
              <a:buNone/>
            </a:pPr>
            <a:endParaRPr lang="bg-BG" sz="5400" b="1" dirty="0">
              <a:solidFill>
                <a:srgbClr val="40404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bg-BG" sz="1400" b="1" dirty="0" smtClean="0">
                <a:latin typeface="Calibri" charset="0"/>
              </a:rPr>
              <a:t> </a:t>
            </a:r>
            <a:r>
              <a:rPr lang="bg-BG" sz="1400" b="1" dirty="0">
                <a:latin typeface="Calibri" charset="0"/>
              </a:rPr>
              <a:t>Йосиф </a:t>
            </a:r>
            <a:r>
              <a:rPr lang="bg-BG" sz="1400" b="1" dirty="0" smtClean="0">
                <a:latin typeface="Calibri" charset="0"/>
              </a:rPr>
              <a:t>Нунев, доктор педагогических наук</a:t>
            </a:r>
            <a:endParaRPr lang="bg-BG" sz="1400" b="1" dirty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bg-BG" sz="1400" b="1" dirty="0" smtClean="0">
                <a:latin typeface="Calibri" charset="0"/>
              </a:rPr>
              <a:t>Державный </a:t>
            </a:r>
            <a:r>
              <a:rPr lang="bg-BG" sz="1400" b="1" dirty="0">
                <a:latin typeface="Calibri" charset="0"/>
              </a:rPr>
              <a:t>э</a:t>
            </a:r>
            <a:r>
              <a:rPr lang="bg-BG" sz="1400" b="1" dirty="0" smtClean="0">
                <a:latin typeface="Calibri" charset="0"/>
              </a:rPr>
              <a:t>ксперт </a:t>
            </a:r>
            <a:r>
              <a:rPr lang="bg-BG" sz="1400" b="1" dirty="0">
                <a:latin typeface="Calibri" charset="0"/>
              </a:rPr>
              <a:t>в МОН</a:t>
            </a:r>
          </a:p>
          <a:p>
            <a:pPr marL="0" indent="0">
              <a:buFont typeface="Arial" charset="0"/>
              <a:buNone/>
            </a:pPr>
            <a:r>
              <a:rPr lang="bg-BG" sz="1400" b="1" dirty="0">
                <a:latin typeface="Calibri" charset="0"/>
                <a:cs typeface="Times New Roman" charset="0"/>
              </a:rPr>
              <a:t>София, О</a:t>
            </a:r>
            <a:r>
              <a:rPr lang="bg-BG" sz="1400" b="1" dirty="0" smtClean="0">
                <a:latin typeface="Calibri" charset="0"/>
                <a:cs typeface="Times New Roman" charset="0"/>
              </a:rPr>
              <a:t>ктября </a:t>
            </a:r>
            <a:r>
              <a:rPr lang="bg-BG" sz="1400" b="1" dirty="0">
                <a:latin typeface="Calibri" charset="0"/>
                <a:cs typeface="Times New Roman" charset="0"/>
              </a:rPr>
              <a:t>2015 г.</a:t>
            </a:r>
            <a:endParaRPr lang="fr-CA" sz="1400" b="1" dirty="0">
              <a:latin typeface="Calibri" charset="0"/>
              <a:cs typeface="Times New Roman" charset="0"/>
            </a:endParaRPr>
          </a:p>
          <a:p>
            <a:pPr marL="0" indent="0" algn="ctr">
              <a:buFont typeface="Arial" charset="0"/>
              <a:buNone/>
            </a:pPr>
            <a:endParaRPr lang="bg-BG" sz="1400" b="1" dirty="0"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title"/>
          </p:nvPr>
        </p:nvSpPr>
        <p:spPr>
          <a:xfrm>
            <a:off x="323529" y="115888"/>
            <a:ext cx="8496944" cy="936625"/>
          </a:xfrm>
        </p:spPr>
        <p:txBody>
          <a:bodyPr/>
          <a:lstStyle/>
          <a:p>
            <a:pPr indent="457200"/>
            <a:r>
              <a:rPr lang="ru-RU" sz="3600" b="1" dirty="0" smtClean="0">
                <a:latin typeface="Calibri" charset="0"/>
              </a:rPr>
              <a:t>Почему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charset="0"/>
              </a:rPr>
              <a:t>необходимо</a:t>
            </a:r>
            <a:r>
              <a:rPr lang="ru-RU" sz="3600" b="1" dirty="0" smtClean="0">
                <a:latin typeface="Calibri" charset="0"/>
              </a:rPr>
              <a:t> принять нового стратегического документа</a:t>
            </a:r>
            <a:endParaRPr lang="en-US" sz="3600" dirty="0">
              <a:latin typeface="Calibri" charset="0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141351"/>
              </p:ext>
            </p:extLst>
          </p:nvPr>
        </p:nvGraphicFramePr>
        <p:xfrm>
          <a:off x="251520" y="1268760"/>
          <a:ext cx="856895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ru-RU" sz="3600" b="1" dirty="0" smtClean="0">
                <a:latin typeface="Calibri" charset="0"/>
              </a:rPr>
              <a:t>Почему необходимо принять нового стратегического документа?</a:t>
            </a:r>
            <a:endParaRPr lang="en-US" sz="3600" dirty="0">
              <a:latin typeface="Calibri" charset="0"/>
            </a:endParaRPr>
          </a:p>
        </p:txBody>
      </p:sp>
      <p:graphicFrame>
        <p:nvGraphicFramePr>
          <p:cNvPr id="4099" name="Content Placeholder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4480186"/>
              </p:ext>
            </p:extLst>
          </p:nvPr>
        </p:nvGraphicFramePr>
        <p:xfrm>
          <a:off x="374650" y="1341438"/>
          <a:ext cx="8462963" cy="515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Worksheet" r:id="rId4" imgW="8734477" imgH="5324440" progId="Excel.Sheet.8">
                  <p:embed/>
                </p:oleObj>
              </mc:Choice>
              <mc:Fallback>
                <p:oleObj name="Worksheet" r:id="rId4" imgW="8734477" imgH="5324440" progId="Excel.Sheet.8">
                  <p:embed/>
                  <p:pic>
                    <p:nvPicPr>
                      <p:cNvPr id="0" name="Picture 32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1341438"/>
                        <a:ext cx="8462963" cy="5159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bg-BG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Визия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</p:txBody>
      </p:sp>
      <p:pic>
        <p:nvPicPr>
          <p:cNvPr id="5123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7538" y="1628775"/>
            <a:ext cx="4259262" cy="2663825"/>
          </a:xfrm>
        </p:spPr>
      </p:pic>
      <p:sp>
        <p:nvSpPr>
          <p:cNvPr id="5124" name="Rectangle 8"/>
          <p:cNvSpPr>
            <a:spLocks noChangeArrowheads="1"/>
          </p:cNvSpPr>
          <p:nvPr/>
        </p:nvSpPr>
        <p:spPr bwMode="auto">
          <a:xfrm>
            <a:off x="463550" y="1196975"/>
            <a:ext cx="82296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 b="1" u="sng" dirty="0" smtClean="0">
                <a:solidFill>
                  <a:srgbClr val="0070C0"/>
                </a:solidFill>
              </a:rPr>
              <a:t>К </a:t>
            </a:r>
            <a:r>
              <a:rPr lang="ru-RU" sz="2000" b="1" u="sng" dirty="0">
                <a:solidFill>
                  <a:srgbClr val="0070C0"/>
                </a:solidFill>
              </a:rPr>
              <a:t>2020 </a:t>
            </a:r>
            <a:r>
              <a:rPr lang="ru-RU" sz="2000" b="1" u="sng" dirty="0" smtClean="0">
                <a:solidFill>
                  <a:srgbClr val="0070C0"/>
                </a:solidFill>
              </a:rPr>
              <a:t>году</a:t>
            </a:r>
            <a:r>
              <a:rPr lang="ru-RU" sz="2800" b="1" u="sng" dirty="0" smtClean="0">
                <a:solidFill>
                  <a:srgbClr val="0070C0"/>
                </a:solidFill>
              </a:rPr>
              <a:t> </a:t>
            </a:r>
            <a:endParaRPr lang="ru-RU" sz="2800" b="1" u="sng" dirty="0">
              <a:solidFill>
                <a:srgbClr val="0070C0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Республика Болгария,</a:t>
            </a:r>
          </a:p>
          <a:p>
            <a:pPr algn="just"/>
            <a:r>
              <a:rPr lang="ru-RU" sz="2400" b="1" dirty="0">
                <a:solidFill>
                  <a:srgbClr val="0070C0"/>
                </a:solidFill>
              </a:rPr>
              <a:t>э</a:t>
            </a:r>
            <a:r>
              <a:rPr lang="ru-RU" sz="2400" b="1" dirty="0" smtClean="0">
                <a:solidFill>
                  <a:srgbClr val="0070C0"/>
                </a:solidFill>
              </a:rPr>
              <a:t>то страна, где</a:t>
            </a:r>
          </a:p>
          <a:p>
            <a:pPr algn="just"/>
            <a:r>
              <a:rPr lang="ru-RU" sz="2400" b="1" dirty="0">
                <a:solidFill>
                  <a:srgbClr val="0070C0"/>
                </a:solidFill>
              </a:rPr>
              <a:t>с</a:t>
            </a:r>
            <a:r>
              <a:rPr lang="ru-RU" sz="2400" b="1" dirty="0" smtClean="0">
                <a:solidFill>
                  <a:srgbClr val="0070C0"/>
                </a:solidFill>
              </a:rPr>
              <a:t>истема образования</a:t>
            </a: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способствует:</a:t>
            </a: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 </a:t>
            </a: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- интеграции</a:t>
            </a: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детей и учеников из </a:t>
            </a: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этнических меньшинств, позволяя сохранять и развивать свою этническую и культурную идентичность; </a:t>
            </a:r>
          </a:p>
          <a:p>
            <a:pPr marL="342900" indent="-342900" algn="just">
              <a:buFontTx/>
              <a:buChar char="-"/>
            </a:pPr>
            <a:r>
              <a:rPr lang="ru-RU" sz="2400" b="1" dirty="0" smtClean="0">
                <a:solidFill>
                  <a:srgbClr val="0070C0"/>
                </a:solidFill>
              </a:rPr>
              <a:t>воспитанию полноправных граждан а также и успешной профессиональной, социальной и творческой реализации.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9848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Основные </a:t>
            </a:r>
            <a:r>
              <a:rPr lang="ru-RU" b="1" dirty="0">
                <a:solidFill>
                  <a:srgbClr val="9848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понятия</a:t>
            </a:r>
            <a:endParaRPr lang="en-US" b="1" dirty="0">
              <a:solidFill>
                <a:srgbClr val="984807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Образовательная интеграция</a:t>
            </a:r>
          </a:p>
          <a:p>
            <a:pPr marL="0" indent="0">
              <a:buNone/>
            </a:pP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ru-RU" sz="2600" dirty="0">
                <a:solidFill>
                  <a:srgbClr val="984807"/>
                </a:solidFill>
                <a:latin typeface="Arial" charset="0"/>
                <a:cs typeface="Arial" charset="0"/>
              </a:rPr>
              <a:t>И</a:t>
            </a:r>
            <a:r>
              <a:rPr lang="ru-RU" sz="2600" dirty="0" smtClean="0">
                <a:solidFill>
                  <a:srgbClr val="984807"/>
                </a:solidFill>
                <a:latin typeface="Arial" charset="0"/>
                <a:cs typeface="Arial" charset="0"/>
              </a:rPr>
              <a:t>нституциональный процесс взаимодействия образовательных учреждений и людьми - носителей этно-культурных особенностей в единой образовательной среды в процессе подготовки и обучения в соответствии с межкультурными и общегражданскими ценностями, направленный на сохранения идентичности и предоставления равных возможностей социального развития</a:t>
            </a:r>
            <a:endParaRPr lang="en-US" sz="2600" dirty="0">
              <a:solidFill>
                <a:srgbClr val="984807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9848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Основные понятия</a:t>
            </a:r>
            <a:endParaRPr lang="en-US" dirty="0">
              <a:latin typeface="Calibri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" y="1341438"/>
            <a:ext cx="8856663" cy="5111750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4F81BD"/>
                </a:solidFill>
                <a:latin typeface="Arial" charset="0"/>
                <a:cs typeface="Arial" charset="0"/>
              </a:rPr>
              <a:t>Дети и ученики представители этнических меньшинств</a:t>
            </a:r>
          </a:p>
          <a:p>
            <a:pPr marL="0" indent="0">
              <a:buNone/>
            </a:pPr>
            <a:endParaRPr lang="ru-RU" sz="2800" b="1" dirty="0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Дети, чьи родители относят свою принадлежность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отличной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от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этнических болгар, 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и являются носителями типа этнокультурных отличий идентифицируемых на основе 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объективных критериев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charset="0"/>
              <a:cs typeface="Times New Roman" charset="0"/>
            </a:endParaRPr>
          </a:p>
          <a:p>
            <a:pPr marL="0" indent="0"/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9848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Основные понятия</a:t>
            </a:r>
            <a:endParaRPr lang="en-US" dirty="0">
              <a:latin typeface="Calibri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578886"/>
              </p:ext>
            </p:extLst>
          </p:nvPr>
        </p:nvGraphicFramePr>
        <p:xfrm>
          <a:off x="467544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bg-BG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СТРАТЕГИЧЕСКИЕ </a:t>
            </a:r>
            <a:r>
              <a:rPr lang="bg-BG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ЦЕЛИ 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7473024"/>
              </p:ext>
            </p:extLst>
          </p:nvPr>
        </p:nvGraphicFramePr>
        <p:xfrm>
          <a:off x="467544" y="980728"/>
          <a:ext cx="8676456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r>
              <a:rPr lang="bg-BG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ДЕЯТЕЛЬНОСТИ</a:t>
            </a:r>
            <a:r>
              <a:rPr lang="bg-BG" sz="28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:</a:t>
            </a:r>
            <a:endParaRPr lang="en-US" sz="2800" b="1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Arial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5799439"/>
              </p:ext>
            </p:extLst>
          </p:nvPr>
        </p:nvGraphicFramePr>
        <p:xfrm>
          <a:off x="395536" y="692696"/>
          <a:ext cx="822960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4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144</Template>
  <TotalTime>3571</TotalTime>
  <Words>1397</Words>
  <Application>Microsoft Office PowerPoint</Application>
  <PresentationFormat>On-screen Show (4:3)</PresentationFormat>
  <Paragraphs>141</Paragraphs>
  <Slides>19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144</vt:lpstr>
      <vt:lpstr>Microsoft Excel 97-2003 Worksheet</vt:lpstr>
      <vt:lpstr>Стратегия образовательной интеграции для детей и учащихся этнических меньшинств 2015-2020</vt:lpstr>
      <vt:lpstr>Почему необходимо принять нового стратегического документа</vt:lpstr>
      <vt:lpstr>Почему необходимо принять нового стратегического документа?</vt:lpstr>
      <vt:lpstr>Визия</vt:lpstr>
      <vt:lpstr>Основные понятия</vt:lpstr>
      <vt:lpstr>Основные понятия</vt:lpstr>
      <vt:lpstr>Основные понятия</vt:lpstr>
      <vt:lpstr>СТРАТЕГИЧЕСКИЕ ЦЕЛИ </vt:lpstr>
      <vt:lpstr>ДЕЯТЕЛЬНОСТИ:</vt:lpstr>
      <vt:lpstr>ДЕЯТЕЛЬНОСТИ:</vt:lpstr>
      <vt:lpstr>ДЕЯТЕЛЬНОСТИ:</vt:lpstr>
      <vt:lpstr>ДЕЯТЕЛЬНОСТИ:</vt:lpstr>
      <vt:lpstr>ОЖИДАЕМЫЕ РЕЗУЛЬТАТЫ</vt:lpstr>
      <vt:lpstr>Источники финансирования </vt:lpstr>
      <vt:lpstr>индикаторы для реализации Стратегии </vt:lpstr>
      <vt:lpstr>PowerPoint Presentation</vt:lpstr>
      <vt:lpstr>PowerPoint Presentation</vt:lpstr>
      <vt:lpstr>Координация реализации стратегии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User</dc:creator>
  <cp:lastModifiedBy>Nunev</cp:lastModifiedBy>
  <cp:revision>378</cp:revision>
  <cp:lastPrinted>2012-02-13T12:06:00Z</cp:lastPrinted>
  <dcterms:created xsi:type="dcterms:W3CDTF">2011-03-21T19:05:51Z</dcterms:created>
  <dcterms:modified xsi:type="dcterms:W3CDTF">2015-10-08T05:21:22Z</dcterms:modified>
</cp:coreProperties>
</file>